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5" r:id="rId8"/>
    <p:sldId id="262" r:id="rId9"/>
    <p:sldId id="269" r:id="rId10"/>
    <p:sldId id="263" r:id="rId11"/>
    <p:sldId id="264" r:id="rId12"/>
    <p:sldId id="266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nsf.gov/publications/pub_summ.jsp?ods_key=nsf20001&amp;org=NSF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osp.gmu.edu/proposal-process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nsf.gov/publications/pub_summ.jsp?ods_key=nsf20001&amp;org=NSF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osp.gmu.edu/proposal-process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6E95E2-26A2-496F-A336-B1B214F0B0B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F16E95-4AA2-43A6-8DE2-84D33DDC6DD5}">
      <dgm:prSet phldrT="[Text]" custT="1"/>
      <dgm:spPr/>
      <dgm:t>
        <a:bodyPr/>
        <a:lstStyle/>
        <a:p>
          <a:r>
            <a:rPr lang="en-US" sz="2800" dirty="0"/>
            <a:t>NSF requiring use of NSF-approved formats for </a:t>
          </a:r>
          <a:r>
            <a:rPr lang="en-US" sz="2800" dirty="0" err="1"/>
            <a:t>Biosketches</a:t>
          </a:r>
          <a:r>
            <a:rPr lang="en-US" sz="2800" dirty="0"/>
            <a:t> and Current and Pending Support. </a:t>
          </a:r>
          <a:r>
            <a:rPr lang="en-US" sz="2800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Proposal &amp; Award Policies &amp; Procedures Guide</a:t>
          </a:r>
          <a:endParaRPr lang="en-US" sz="2800" dirty="0">
            <a:solidFill>
              <a:schemeClr val="bg1"/>
            </a:solidFill>
          </a:endParaRPr>
        </a:p>
      </dgm:t>
    </dgm:pt>
    <dgm:pt modelId="{EEA31D5C-DF44-4C9F-9909-B49A9607F199}" type="parTrans" cxnId="{9C83F116-CCC3-4142-A895-1F119392C454}">
      <dgm:prSet/>
      <dgm:spPr/>
      <dgm:t>
        <a:bodyPr/>
        <a:lstStyle/>
        <a:p>
          <a:endParaRPr lang="en-US"/>
        </a:p>
      </dgm:t>
    </dgm:pt>
    <dgm:pt modelId="{C42982EF-13BF-4379-874B-36F063874548}" type="sibTrans" cxnId="{9C83F116-CCC3-4142-A895-1F119392C454}">
      <dgm:prSet/>
      <dgm:spPr/>
      <dgm:t>
        <a:bodyPr/>
        <a:lstStyle/>
        <a:p>
          <a:endParaRPr lang="en-US"/>
        </a:p>
      </dgm:t>
    </dgm:pt>
    <dgm:pt modelId="{6CDD8A04-F1DE-4B08-B41B-713533F341B5}">
      <dgm:prSet phldrT="[Text]"/>
      <dgm:spPr/>
      <dgm:t>
        <a:bodyPr/>
        <a:lstStyle/>
        <a:p>
          <a:r>
            <a:rPr lang="en-US" dirty="0"/>
            <a:t>NSF Effective date – October 5, 2020</a:t>
          </a:r>
        </a:p>
      </dgm:t>
    </dgm:pt>
    <dgm:pt modelId="{4304E08F-3732-4337-97BF-5907222931ED}" type="parTrans" cxnId="{DF780F4D-5E64-4E92-8006-0E8C8B859DE2}">
      <dgm:prSet/>
      <dgm:spPr/>
      <dgm:t>
        <a:bodyPr/>
        <a:lstStyle/>
        <a:p>
          <a:endParaRPr lang="en-US"/>
        </a:p>
      </dgm:t>
    </dgm:pt>
    <dgm:pt modelId="{C1B4A269-0CCD-4416-AB34-6E76BF4983DE}" type="sibTrans" cxnId="{DF780F4D-5E64-4E92-8006-0E8C8B859DE2}">
      <dgm:prSet/>
      <dgm:spPr/>
      <dgm:t>
        <a:bodyPr/>
        <a:lstStyle/>
        <a:p>
          <a:endParaRPr lang="en-US"/>
        </a:p>
      </dgm:t>
    </dgm:pt>
    <dgm:pt modelId="{6D4FDB9E-EE02-410E-A549-E3AA988154FA}">
      <dgm:prSet phldrT="[Text]" custT="1"/>
      <dgm:spPr/>
      <dgm:t>
        <a:bodyPr/>
        <a:lstStyle/>
        <a:p>
          <a:r>
            <a:rPr lang="en-US" sz="2800" dirty="0"/>
            <a:t>Starting October 5, NSF will reject applications where the </a:t>
          </a:r>
          <a:r>
            <a:rPr lang="en-US" sz="2800" dirty="0" err="1"/>
            <a:t>Biosketch</a:t>
          </a:r>
          <a:r>
            <a:rPr lang="en-US" sz="2800" dirty="0"/>
            <a:t> and Current and Pending do not use the new format</a:t>
          </a:r>
          <a:r>
            <a:rPr lang="en-US" sz="1800" dirty="0"/>
            <a:t>. </a:t>
          </a:r>
        </a:p>
      </dgm:t>
    </dgm:pt>
    <dgm:pt modelId="{4030AC82-A5A0-4B22-A71F-386AE6D75A1F}" type="parTrans" cxnId="{85227A43-FD2E-4F78-AE6C-F1F2FF945CCA}">
      <dgm:prSet/>
      <dgm:spPr/>
      <dgm:t>
        <a:bodyPr/>
        <a:lstStyle/>
        <a:p>
          <a:endParaRPr lang="en-US"/>
        </a:p>
      </dgm:t>
    </dgm:pt>
    <dgm:pt modelId="{564C6F94-F7F1-4B1D-B631-8F431A531903}" type="sibTrans" cxnId="{85227A43-FD2E-4F78-AE6C-F1F2FF945CCA}">
      <dgm:prSet/>
      <dgm:spPr/>
      <dgm:t>
        <a:bodyPr/>
        <a:lstStyle/>
        <a:p>
          <a:endParaRPr lang="en-US"/>
        </a:p>
      </dgm:t>
    </dgm:pt>
    <dgm:pt modelId="{F61C4F97-BFC7-434A-833D-C2CB144E9ABC}" type="pres">
      <dgm:prSet presAssocID="{756E95E2-26A2-496F-A336-B1B214F0B0BA}" presName="linear" presStyleCnt="0">
        <dgm:presLayoutVars>
          <dgm:dir/>
          <dgm:animLvl val="lvl"/>
          <dgm:resizeHandles val="exact"/>
        </dgm:presLayoutVars>
      </dgm:prSet>
      <dgm:spPr/>
    </dgm:pt>
    <dgm:pt modelId="{0EDA3AA9-996A-4998-BD0E-5D2F0491EDDA}" type="pres">
      <dgm:prSet presAssocID="{C5F16E95-4AA2-43A6-8DE2-84D33DDC6DD5}" presName="parentLin" presStyleCnt="0"/>
      <dgm:spPr/>
    </dgm:pt>
    <dgm:pt modelId="{655F1FAB-DA3E-4573-BAB7-BE9F59802BE2}" type="pres">
      <dgm:prSet presAssocID="{C5F16E95-4AA2-43A6-8DE2-84D33DDC6DD5}" presName="parentLeftMargin" presStyleLbl="node1" presStyleIdx="0" presStyleCnt="3"/>
      <dgm:spPr/>
    </dgm:pt>
    <dgm:pt modelId="{C3A782BD-91AD-4268-8BC8-F860B98BB4E8}" type="pres">
      <dgm:prSet presAssocID="{C5F16E95-4AA2-43A6-8DE2-84D33DDC6DD5}" presName="parentText" presStyleLbl="node1" presStyleIdx="0" presStyleCnt="3" custScaleY="206243">
        <dgm:presLayoutVars>
          <dgm:chMax val="0"/>
          <dgm:bulletEnabled val="1"/>
        </dgm:presLayoutVars>
      </dgm:prSet>
      <dgm:spPr/>
    </dgm:pt>
    <dgm:pt modelId="{17D500E3-C04B-4896-BAFE-19F269B32ACD}" type="pres">
      <dgm:prSet presAssocID="{C5F16E95-4AA2-43A6-8DE2-84D33DDC6DD5}" presName="negativeSpace" presStyleCnt="0"/>
      <dgm:spPr/>
    </dgm:pt>
    <dgm:pt modelId="{F33637A8-AAE0-41D2-A882-C3649B1FB320}" type="pres">
      <dgm:prSet presAssocID="{C5F16E95-4AA2-43A6-8DE2-84D33DDC6DD5}" presName="childText" presStyleLbl="conFgAcc1" presStyleIdx="0" presStyleCnt="3">
        <dgm:presLayoutVars>
          <dgm:bulletEnabled val="1"/>
        </dgm:presLayoutVars>
      </dgm:prSet>
      <dgm:spPr/>
    </dgm:pt>
    <dgm:pt modelId="{8DE801CC-26F2-4CA1-93E1-1F422A9D6E44}" type="pres">
      <dgm:prSet presAssocID="{C42982EF-13BF-4379-874B-36F063874548}" presName="spaceBetweenRectangles" presStyleCnt="0"/>
      <dgm:spPr/>
    </dgm:pt>
    <dgm:pt modelId="{CCFB081A-389C-4D8E-B1B1-1C217B30157A}" type="pres">
      <dgm:prSet presAssocID="{6CDD8A04-F1DE-4B08-B41B-713533F341B5}" presName="parentLin" presStyleCnt="0"/>
      <dgm:spPr/>
    </dgm:pt>
    <dgm:pt modelId="{6EECB8DE-9AC1-404B-9106-12A12802F632}" type="pres">
      <dgm:prSet presAssocID="{6CDD8A04-F1DE-4B08-B41B-713533F341B5}" presName="parentLeftMargin" presStyleLbl="node1" presStyleIdx="0" presStyleCnt="3"/>
      <dgm:spPr/>
    </dgm:pt>
    <dgm:pt modelId="{3F4C8E79-C5E1-4ED3-B246-BE7067F2A07B}" type="pres">
      <dgm:prSet presAssocID="{6CDD8A04-F1DE-4B08-B41B-713533F341B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8D331BC-2A5C-4088-9D03-C89225F21F9F}" type="pres">
      <dgm:prSet presAssocID="{6CDD8A04-F1DE-4B08-B41B-713533F341B5}" presName="negativeSpace" presStyleCnt="0"/>
      <dgm:spPr/>
    </dgm:pt>
    <dgm:pt modelId="{ACF3EEEA-6EFC-41EB-B0E7-5EA20A5D7E11}" type="pres">
      <dgm:prSet presAssocID="{6CDD8A04-F1DE-4B08-B41B-713533F341B5}" presName="childText" presStyleLbl="conFgAcc1" presStyleIdx="1" presStyleCnt="3">
        <dgm:presLayoutVars>
          <dgm:bulletEnabled val="1"/>
        </dgm:presLayoutVars>
      </dgm:prSet>
      <dgm:spPr/>
    </dgm:pt>
    <dgm:pt modelId="{9FEC7F80-8A4C-49B0-BB71-E8E5A68DB9E7}" type="pres">
      <dgm:prSet presAssocID="{C1B4A269-0CCD-4416-AB34-6E76BF4983DE}" presName="spaceBetweenRectangles" presStyleCnt="0"/>
      <dgm:spPr/>
    </dgm:pt>
    <dgm:pt modelId="{4E285F0E-EB0A-4EF2-A7FE-C1831A83D943}" type="pres">
      <dgm:prSet presAssocID="{6D4FDB9E-EE02-410E-A549-E3AA988154FA}" presName="parentLin" presStyleCnt="0"/>
      <dgm:spPr/>
    </dgm:pt>
    <dgm:pt modelId="{BA1BAE62-8A36-4DF3-A568-0EC9830FE80D}" type="pres">
      <dgm:prSet presAssocID="{6D4FDB9E-EE02-410E-A549-E3AA988154FA}" presName="parentLeftMargin" presStyleLbl="node1" presStyleIdx="1" presStyleCnt="3"/>
      <dgm:spPr/>
    </dgm:pt>
    <dgm:pt modelId="{17BB10CA-B485-41D7-AE60-0EA058E760EB}" type="pres">
      <dgm:prSet presAssocID="{6D4FDB9E-EE02-410E-A549-E3AA988154FA}" presName="parentText" presStyleLbl="node1" presStyleIdx="2" presStyleCnt="3" custScaleY="195254">
        <dgm:presLayoutVars>
          <dgm:chMax val="0"/>
          <dgm:bulletEnabled val="1"/>
        </dgm:presLayoutVars>
      </dgm:prSet>
      <dgm:spPr/>
    </dgm:pt>
    <dgm:pt modelId="{C33FF2D4-F227-4C39-B0CB-0039987FD2BC}" type="pres">
      <dgm:prSet presAssocID="{6D4FDB9E-EE02-410E-A549-E3AA988154FA}" presName="negativeSpace" presStyleCnt="0"/>
      <dgm:spPr/>
    </dgm:pt>
    <dgm:pt modelId="{0B06DD90-D6B7-4384-AE82-92A8FF14E4A3}" type="pres">
      <dgm:prSet presAssocID="{6D4FDB9E-EE02-410E-A549-E3AA988154F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C83F116-CCC3-4142-A895-1F119392C454}" srcId="{756E95E2-26A2-496F-A336-B1B214F0B0BA}" destId="{C5F16E95-4AA2-43A6-8DE2-84D33DDC6DD5}" srcOrd="0" destOrd="0" parTransId="{EEA31D5C-DF44-4C9F-9909-B49A9607F199}" sibTransId="{C42982EF-13BF-4379-874B-36F063874548}"/>
    <dgm:cxn modelId="{8FA97D23-E4B1-4280-BAD4-4487935E2E9A}" type="presOf" srcId="{6D4FDB9E-EE02-410E-A549-E3AA988154FA}" destId="{17BB10CA-B485-41D7-AE60-0EA058E760EB}" srcOrd="1" destOrd="0" presId="urn:microsoft.com/office/officeart/2005/8/layout/list1"/>
    <dgm:cxn modelId="{85227A43-FD2E-4F78-AE6C-F1F2FF945CCA}" srcId="{756E95E2-26A2-496F-A336-B1B214F0B0BA}" destId="{6D4FDB9E-EE02-410E-A549-E3AA988154FA}" srcOrd="2" destOrd="0" parTransId="{4030AC82-A5A0-4B22-A71F-386AE6D75A1F}" sibTransId="{564C6F94-F7F1-4B1D-B631-8F431A531903}"/>
    <dgm:cxn modelId="{D7065847-6DB2-47D3-91B8-23C9ED94DCF6}" type="presOf" srcId="{6D4FDB9E-EE02-410E-A549-E3AA988154FA}" destId="{BA1BAE62-8A36-4DF3-A568-0EC9830FE80D}" srcOrd="0" destOrd="0" presId="urn:microsoft.com/office/officeart/2005/8/layout/list1"/>
    <dgm:cxn modelId="{1C02D868-FF07-4FA4-911F-93479713B707}" type="presOf" srcId="{6CDD8A04-F1DE-4B08-B41B-713533F341B5}" destId="{3F4C8E79-C5E1-4ED3-B246-BE7067F2A07B}" srcOrd="1" destOrd="0" presId="urn:microsoft.com/office/officeart/2005/8/layout/list1"/>
    <dgm:cxn modelId="{DF780F4D-5E64-4E92-8006-0E8C8B859DE2}" srcId="{756E95E2-26A2-496F-A336-B1B214F0B0BA}" destId="{6CDD8A04-F1DE-4B08-B41B-713533F341B5}" srcOrd="1" destOrd="0" parTransId="{4304E08F-3732-4337-97BF-5907222931ED}" sibTransId="{C1B4A269-0CCD-4416-AB34-6E76BF4983DE}"/>
    <dgm:cxn modelId="{DF142A74-2CAD-475B-8E51-59685A51A250}" type="presOf" srcId="{6CDD8A04-F1DE-4B08-B41B-713533F341B5}" destId="{6EECB8DE-9AC1-404B-9106-12A12802F632}" srcOrd="0" destOrd="0" presId="urn:microsoft.com/office/officeart/2005/8/layout/list1"/>
    <dgm:cxn modelId="{2270B57F-563D-4DB5-9251-EAF69B8AF1B1}" type="presOf" srcId="{756E95E2-26A2-496F-A336-B1B214F0B0BA}" destId="{F61C4F97-BFC7-434A-833D-C2CB144E9ABC}" srcOrd="0" destOrd="0" presId="urn:microsoft.com/office/officeart/2005/8/layout/list1"/>
    <dgm:cxn modelId="{C613F399-BAD0-4A41-87D6-C7AFF731F550}" type="presOf" srcId="{C5F16E95-4AA2-43A6-8DE2-84D33DDC6DD5}" destId="{655F1FAB-DA3E-4573-BAB7-BE9F59802BE2}" srcOrd="0" destOrd="0" presId="urn:microsoft.com/office/officeart/2005/8/layout/list1"/>
    <dgm:cxn modelId="{E4173EB2-12A8-4016-A8C2-11FA0A6E75E7}" type="presOf" srcId="{C5F16E95-4AA2-43A6-8DE2-84D33DDC6DD5}" destId="{C3A782BD-91AD-4268-8BC8-F860B98BB4E8}" srcOrd="1" destOrd="0" presId="urn:microsoft.com/office/officeart/2005/8/layout/list1"/>
    <dgm:cxn modelId="{0D37E0C1-8C3A-486A-BA7E-F596BA043C05}" type="presParOf" srcId="{F61C4F97-BFC7-434A-833D-C2CB144E9ABC}" destId="{0EDA3AA9-996A-4998-BD0E-5D2F0491EDDA}" srcOrd="0" destOrd="0" presId="urn:microsoft.com/office/officeart/2005/8/layout/list1"/>
    <dgm:cxn modelId="{9B3BDC2B-8C4D-4530-B325-93A8D2E2D561}" type="presParOf" srcId="{0EDA3AA9-996A-4998-BD0E-5D2F0491EDDA}" destId="{655F1FAB-DA3E-4573-BAB7-BE9F59802BE2}" srcOrd="0" destOrd="0" presId="urn:microsoft.com/office/officeart/2005/8/layout/list1"/>
    <dgm:cxn modelId="{76B725AD-8A83-4B19-AD2A-1BE6EA6259AC}" type="presParOf" srcId="{0EDA3AA9-996A-4998-BD0E-5D2F0491EDDA}" destId="{C3A782BD-91AD-4268-8BC8-F860B98BB4E8}" srcOrd="1" destOrd="0" presId="urn:microsoft.com/office/officeart/2005/8/layout/list1"/>
    <dgm:cxn modelId="{4A22F159-47A1-42DE-BC56-A8FBB1DEE8FC}" type="presParOf" srcId="{F61C4F97-BFC7-434A-833D-C2CB144E9ABC}" destId="{17D500E3-C04B-4896-BAFE-19F269B32ACD}" srcOrd="1" destOrd="0" presId="urn:microsoft.com/office/officeart/2005/8/layout/list1"/>
    <dgm:cxn modelId="{9E497779-B5A9-4C1A-A70E-8DD5B059690D}" type="presParOf" srcId="{F61C4F97-BFC7-434A-833D-C2CB144E9ABC}" destId="{F33637A8-AAE0-41D2-A882-C3649B1FB320}" srcOrd="2" destOrd="0" presId="urn:microsoft.com/office/officeart/2005/8/layout/list1"/>
    <dgm:cxn modelId="{03B19DF6-EEB9-4404-82D0-307E04756F66}" type="presParOf" srcId="{F61C4F97-BFC7-434A-833D-C2CB144E9ABC}" destId="{8DE801CC-26F2-4CA1-93E1-1F422A9D6E44}" srcOrd="3" destOrd="0" presId="urn:microsoft.com/office/officeart/2005/8/layout/list1"/>
    <dgm:cxn modelId="{515360A3-A692-4060-A1AF-AAC85E54C6DB}" type="presParOf" srcId="{F61C4F97-BFC7-434A-833D-C2CB144E9ABC}" destId="{CCFB081A-389C-4D8E-B1B1-1C217B30157A}" srcOrd="4" destOrd="0" presId="urn:microsoft.com/office/officeart/2005/8/layout/list1"/>
    <dgm:cxn modelId="{450CE32A-5D1C-49D3-9FCC-969D103CE59C}" type="presParOf" srcId="{CCFB081A-389C-4D8E-B1B1-1C217B30157A}" destId="{6EECB8DE-9AC1-404B-9106-12A12802F632}" srcOrd="0" destOrd="0" presId="urn:microsoft.com/office/officeart/2005/8/layout/list1"/>
    <dgm:cxn modelId="{B5F1413A-2F32-425E-BD26-58555B83933C}" type="presParOf" srcId="{CCFB081A-389C-4D8E-B1B1-1C217B30157A}" destId="{3F4C8E79-C5E1-4ED3-B246-BE7067F2A07B}" srcOrd="1" destOrd="0" presId="urn:microsoft.com/office/officeart/2005/8/layout/list1"/>
    <dgm:cxn modelId="{68E229FE-A999-4D62-9F51-C3E0E45B699B}" type="presParOf" srcId="{F61C4F97-BFC7-434A-833D-C2CB144E9ABC}" destId="{28D331BC-2A5C-4088-9D03-C89225F21F9F}" srcOrd="5" destOrd="0" presId="urn:microsoft.com/office/officeart/2005/8/layout/list1"/>
    <dgm:cxn modelId="{BC2397BF-7B0A-4E09-A6C1-D522A915F0A8}" type="presParOf" srcId="{F61C4F97-BFC7-434A-833D-C2CB144E9ABC}" destId="{ACF3EEEA-6EFC-41EB-B0E7-5EA20A5D7E11}" srcOrd="6" destOrd="0" presId="urn:microsoft.com/office/officeart/2005/8/layout/list1"/>
    <dgm:cxn modelId="{987CB41E-BB36-4C26-82F6-E403C710A599}" type="presParOf" srcId="{F61C4F97-BFC7-434A-833D-C2CB144E9ABC}" destId="{9FEC7F80-8A4C-49B0-BB71-E8E5A68DB9E7}" srcOrd="7" destOrd="0" presId="urn:microsoft.com/office/officeart/2005/8/layout/list1"/>
    <dgm:cxn modelId="{62E5FC1F-19FD-471C-AF2C-C3E984DB8D3F}" type="presParOf" srcId="{F61C4F97-BFC7-434A-833D-C2CB144E9ABC}" destId="{4E285F0E-EB0A-4EF2-A7FE-C1831A83D943}" srcOrd="8" destOrd="0" presId="urn:microsoft.com/office/officeart/2005/8/layout/list1"/>
    <dgm:cxn modelId="{709D7217-4C90-4C0E-8DE3-3129AE9325DB}" type="presParOf" srcId="{4E285F0E-EB0A-4EF2-A7FE-C1831A83D943}" destId="{BA1BAE62-8A36-4DF3-A568-0EC9830FE80D}" srcOrd="0" destOrd="0" presId="urn:microsoft.com/office/officeart/2005/8/layout/list1"/>
    <dgm:cxn modelId="{588F8DBD-E022-44E2-9E4B-81A13157EDE6}" type="presParOf" srcId="{4E285F0E-EB0A-4EF2-A7FE-C1831A83D943}" destId="{17BB10CA-B485-41D7-AE60-0EA058E760EB}" srcOrd="1" destOrd="0" presId="urn:microsoft.com/office/officeart/2005/8/layout/list1"/>
    <dgm:cxn modelId="{1BB278E9-E370-460E-8C35-3D7FFBAB9E9D}" type="presParOf" srcId="{F61C4F97-BFC7-434A-833D-C2CB144E9ABC}" destId="{C33FF2D4-F227-4C39-B0CB-0039987FD2BC}" srcOrd="9" destOrd="0" presId="urn:microsoft.com/office/officeart/2005/8/layout/list1"/>
    <dgm:cxn modelId="{8465E6AE-61BD-468E-8A70-E32B6CA490DC}" type="presParOf" srcId="{F61C4F97-BFC7-434A-833D-C2CB144E9ABC}" destId="{0B06DD90-D6B7-4384-AE82-92A8FF14E4A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A58502-0CF1-4016-93E7-6761710F133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BF12FC-28C5-4127-9EB0-A08BA6D77310}">
      <dgm:prSet phldrT="[Text]"/>
      <dgm:spPr/>
      <dgm:t>
        <a:bodyPr/>
        <a:lstStyle/>
        <a:p>
          <a:r>
            <a:rPr lang="en-US" dirty="0"/>
            <a:t>NSF recommends using new forms prior to effective date</a:t>
          </a:r>
        </a:p>
      </dgm:t>
    </dgm:pt>
    <dgm:pt modelId="{0A1A5B28-2643-46D5-9061-B9416A0D291C}" type="parTrans" cxnId="{D4AB713F-4A05-45B0-B773-C0D2FF904F69}">
      <dgm:prSet/>
      <dgm:spPr/>
      <dgm:t>
        <a:bodyPr/>
        <a:lstStyle/>
        <a:p>
          <a:endParaRPr lang="en-US"/>
        </a:p>
      </dgm:t>
    </dgm:pt>
    <dgm:pt modelId="{232DF169-B2A0-45FE-90C4-FC3396186E7C}" type="sibTrans" cxnId="{D4AB713F-4A05-45B0-B773-C0D2FF904F69}">
      <dgm:prSet/>
      <dgm:spPr/>
      <dgm:t>
        <a:bodyPr/>
        <a:lstStyle/>
        <a:p>
          <a:endParaRPr lang="en-US"/>
        </a:p>
      </dgm:t>
    </dgm:pt>
    <dgm:pt modelId="{BD8DE770-BBCF-403D-ACB0-5A36DEF8985E}">
      <dgm:prSet phldrT="[Text]"/>
      <dgm:spPr/>
      <dgm:t>
        <a:bodyPr/>
        <a:lstStyle/>
        <a:p>
          <a:r>
            <a:rPr lang="en-US" dirty="0"/>
            <a:t>OSP will require use of new forms beginning September 28, 2020</a:t>
          </a:r>
        </a:p>
      </dgm:t>
    </dgm:pt>
    <dgm:pt modelId="{8221DA62-0517-41B7-B2E9-0D74A56C95E5}" type="parTrans" cxnId="{D221C366-0258-42AD-A501-36B589D0162A}">
      <dgm:prSet/>
      <dgm:spPr/>
      <dgm:t>
        <a:bodyPr/>
        <a:lstStyle/>
        <a:p>
          <a:endParaRPr lang="en-US"/>
        </a:p>
      </dgm:t>
    </dgm:pt>
    <dgm:pt modelId="{C1BB23BA-3C36-4ECE-ADFA-71DA15BD5869}" type="sibTrans" cxnId="{D221C366-0258-42AD-A501-36B589D0162A}">
      <dgm:prSet/>
      <dgm:spPr/>
      <dgm:t>
        <a:bodyPr/>
        <a:lstStyle/>
        <a:p>
          <a:endParaRPr lang="en-US"/>
        </a:p>
      </dgm:t>
    </dgm:pt>
    <dgm:pt modelId="{20D594BB-438C-4E89-A214-3940279DFEE5}">
      <dgm:prSet phldrT="[Text]"/>
      <dgm:spPr/>
      <dgm:t>
        <a:bodyPr/>
        <a:lstStyle/>
        <a:p>
          <a:r>
            <a:rPr lang="en-US" dirty="0"/>
            <a:t>OSP provided guidance summary on setting up </a:t>
          </a:r>
          <a:r>
            <a:rPr lang="en-US" dirty="0" err="1"/>
            <a:t>SciENcv</a:t>
          </a:r>
          <a:r>
            <a:rPr lang="en-US" dirty="0"/>
            <a:t> account</a:t>
          </a:r>
        </a:p>
      </dgm:t>
    </dgm:pt>
    <dgm:pt modelId="{1EFE972B-E989-41A6-A762-EAFEC20A03FA}" type="parTrans" cxnId="{10B0D90F-8CEB-4F0D-9D43-FDC3AB1258F6}">
      <dgm:prSet/>
      <dgm:spPr/>
      <dgm:t>
        <a:bodyPr/>
        <a:lstStyle/>
        <a:p>
          <a:endParaRPr lang="en-US"/>
        </a:p>
      </dgm:t>
    </dgm:pt>
    <dgm:pt modelId="{8E0444C6-F088-4E79-84D8-FD08D8B6F3D1}" type="sibTrans" cxnId="{10B0D90F-8CEB-4F0D-9D43-FDC3AB1258F6}">
      <dgm:prSet/>
      <dgm:spPr/>
      <dgm:t>
        <a:bodyPr/>
        <a:lstStyle/>
        <a:p>
          <a:endParaRPr lang="en-US"/>
        </a:p>
      </dgm:t>
    </dgm:pt>
    <dgm:pt modelId="{4671F6C0-333E-44AC-9874-E719C6E329C7}">
      <dgm:prSet phldrT="[Text]"/>
      <dgm:spPr/>
      <dgm:t>
        <a:bodyPr/>
        <a:lstStyle/>
        <a:p>
          <a:r>
            <a:rPr lang="en-US" dirty="0"/>
            <a:t>OSP Website has Roadmap and will have this PPT following the Webinar: </a:t>
          </a:r>
          <a:r>
            <a:rPr lang="en-US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https://osp.gmu.edu/proposal-process/</a:t>
          </a:r>
          <a:endParaRPr lang="en-US" dirty="0">
            <a:solidFill>
              <a:schemeClr val="bg1"/>
            </a:solidFill>
          </a:endParaRPr>
        </a:p>
      </dgm:t>
    </dgm:pt>
    <dgm:pt modelId="{F802EF3C-01C8-4618-8544-1A400DEDD43F}" type="parTrans" cxnId="{70FBA8C8-8F50-4300-BFC7-CE0820DE80F6}">
      <dgm:prSet/>
      <dgm:spPr/>
      <dgm:t>
        <a:bodyPr/>
        <a:lstStyle/>
        <a:p>
          <a:endParaRPr lang="en-US"/>
        </a:p>
      </dgm:t>
    </dgm:pt>
    <dgm:pt modelId="{5FF788C2-E33B-4A98-9216-CCB9F5234E5D}" type="sibTrans" cxnId="{70FBA8C8-8F50-4300-BFC7-CE0820DE80F6}">
      <dgm:prSet/>
      <dgm:spPr/>
      <dgm:t>
        <a:bodyPr/>
        <a:lstStyle/>
        <a:p>
          <a:endParaRPr lang="en-US"/>
        </a:p>
      </dgm:t>
    </dgm:pt>
    <dgm:pt modelId="{C82CA5EC-1BD9-43FA-9475-4944F64B58A1}" type="pres">
      <dgm:prSet presAssocID="{0FA58502-0CF1-4016-93E7-6761710F1330}" presName="outerComposite" presStyleCnt="0">
        <dgm:presLayoutVars>
          <dgm:chMax val="5"/>
          <dgm:dir/>
          <dgm:resizeHandles val="exact"/>
        </dgm:presLayoutVars>
      </dgm:prSet>
      <dgm:spPr/>
    </dgm:pt>
    <dgm:pt modelId="{39306406-9A04-4637-8475-CBB4A196DA8C}" type="pres">
      <dgm:prSet presAssocID="{0FA58502-0CF1-4016-93E7-6761710F1330}" presName="dummyMaxCanvas" presStyleCnt="0">
        <dgm:presLayoutVars/>
      </dgm:prSet>
      <dgm:spPr/>
    </dgm:pt>
    <dgm:pt modelId="{B9274CA6-1DBB-474A-8EDA-EE65D6CF3D9A}" type="pres">
      <dgm:prSet presAssocID="{0FA58502-0CF1-4016-93E7-6761710F1330}" presName="FourNodes_1" presStyleLbl="node1" presStyleIdx="0" presStyleCnt="4">
        <dgm:presLayoutVars>
          <dgm:bulletEnabled val="1"/>
        </dgm:presLayoutVars>
      </dgm:prSet>
      <dgm:spPr/>
    </dgm:pt>
    <dgm:pt modelId="{FDC2741F-C8B3-414A-89E7-15AFFA8073D8}" type="pres">
      <dgm:prSet presAssocID="{0FA58502-0CF1-4016-93E7-6761710F1330}" presName="FourNodes_2" presStyleLbl="node1" presStyleIdx="1" presStyleCnt="4">
        <dgm:presLayoutVars>
          <dgm:bulletEnabled val="1"/>
        </dgm:presLayoutVars>
      </dgm:prSet>
      <dgm:spPr/>
    </dgm:pt>
    <dgm:pt modelId="{036D3382-EEF1-450C-A589-FECD0E3B1584}" type="pres">
      <dgm:prSet presAssocID="{0FA58502-0CF1-4016-93E7-6761710F1330}" presName="FourNodes_3" presStyleLbl="node1" presStyleIdx="2" presStyleCnt="4">
        <dgm:presLayoutVars>
          <dgm:bulletEnabled val="1"/>
        </dgm:presLayoutVars>
      </dgm:prSet>
      <dgm:spPr/>
    </dgm:pt>
    <dgm:pt modelId="{70AEB278-EBA7-4EF8-8868-863B4C9BEC76}" type="pres">
      <dgm:prSet presAssocID="{0FA58502-0CF1-4016-93E7-6761710F1330}" presName="FourNodes_4" presStyleLbl="node1" presStyleIdx="3" presStyleCnt="4">
        <dgm:presLayoutVars>
          <dgm:bulletEnabled val="1"/>
        </dgm:presLayoutVars>
      </dgm:prSet>
      <dgm:spPr/>
    </dgm:pt>
    <dgm:pt modelId="{98666B66-08CC-40C5-81F6-69AE0B58253E}" type="pres">
      <dgm:prSet presAssocID="{0FA58502-0CF1-4016-93E7-6761710F1330}" presName="FourConn_1-2" presStyleLbl="fgAccFollowNode1" presStyleIdx="0" presStyleCnt="3">
        <dgm:presLayoutVars>
          <dgm:bulletEnabled val="1"/>
        </dgm:presLayoutVars>
      </dgm:prSet>
      <dgm:spPr/>
    </dgm:pt>
    <dgm:pt modelId="{3783D5E5-4583-4551-A34F-08C8C3EFC3DC}" type="pres">
      <dgm:prSet presAssocID="{0FA58502-0CF1-4016-93E7-6761710F1330}" presName="FourConn_2-3" presStyleLbl="fgAccFollowNode1" presStyleIdx="1" presStyleCnt="3">
        <dgm:presLayoutVars>
          <dgm:bulletEnabled val="1"/>
        </dgm:presLayoutVars>
      </dgm:prSet>
      <dgm:spPr/>
    </dgm:pt>
    <dgm:pt modelId="{E10E22E9-4C16-43F4-9BA4-143791F84C7E}" type="pres">
      <dgm:prSet presAssocID="{0FA58502-0CF1-4016-93E7-6761710F1330}" presName="FourConn_3-4" presStyleLbl="fgAccFollowNode1" presStyleIdx="2" presStyleCnt="3">
        <dgm:presLayoutVars>
          <dgm:bulletEnabled val="1"/>
        </dgm:presLayoutVars>
      </dgm:prSet>
      <dgm:spPr/>
    </dgm:pt>
    <dgm:pt modelId="{BB2B16DC-59BC-4A1D-89A4-334973FA412D}" type="pres">
      <dgm:prSet presAssocID="{0FA58502-0CF1-4016-93E7-6761710F1330}" presName="FourNodes_1_text" presStyleLbl="node1" presStyleIdx="3" presStyleCnt="4">
        <dgm:presLayoutVars>
          <dgm:bulletEnabled val="1"/>
        </dgm:presLayoutVars>
      </dgm:prSet>
      <dgm:spPr/>
    </dgm:pt>
    <dgm:pt modelId="{FAE9C581-E6B7-4CE2-AE37-AE7AAE404A7B}" type="pres">
      <dgm:prSet presAssocID="{0FA58502-0CF1-4016-93E7-6761710F1330}" presName="FourNodes_2_text" presStyleLbl="node1" presStyleIdx="3" presStyleCnt="4">
        <dgm:presLayoutVars>
          <dgm:bulletEnabled val="1"/>
        </dgm:presLayoutVars>
      </dgm:prSet>
      <dgm:spPr/>
    </dgm:pt>
    <dgm:pt modelId="{58E144FA-778F-4D50-A480-44D21D84D08A}" type="pres">
      <dgm:prSet presAssocID="{0FA58502-0CF1-4016-93E7-6761710F1330}" presName="FourNodes_3_text" presStyleLbl="node1" presStyleIdx="3" presStyleCnt="4">
        <dgm:presLayoutVars>
          <dgm:bulletEnabled val="1"/>
        </dgm:presLayoutVars>
      </dgm:prSet>
      <dgm:spPr/>
    </dgm:pt>
    <dgm:pt modelId="{0E850F9B-1296-429E-B2FB-F2D9F22D7A2D}" type="pres">
      <dgm:prSet presAssocID="{0FA58502-0CF1-4016-93E7-6761710F1330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0B0D90F-8CEB-4F0D-9D43-FDC3AB1258F6}" srcId="{0FA58502-0CF1-4016-93E7-6761710F1330}" destId="{20D594BB-438C-4E89-A214-3940279DFEE5}" srcOrd="2" destOrd="0" parTransId="{1EFE972B-E989-41A6-A762-EAFEC20A03FA}" sibTransId="{8E0444C6-F088-4E79-84D8-FD08D8B6F3D1}"/>
    <dgm:cxn modelId="{7B9E5B29-30CB-4FFA-AADD-EB2F8772C71C}" type="presOf" srcId="{28BF12FC-28C5-4127-9EB0-A08BA6D77310}" destId="{BB2B16DC-59BC-4A1D-89A4-334973FA412D}" srcOrd="1" destOrd="0" presId="urn:microsoft.com/office/officeart/2005/8/layout/vProcess5"/>
    <dgm:cxn modelId="{D4AB713F-4A05-45B0-B773-C0D2FF904F69}" srcId="{0FA58502-0CF1-4016-93E7-6761710F1330}" destId="{28BF12FC-28C5-4127-9EB0-A08BA6D77310}" srcOrd="0" destOrd="0" parTransId="{0A1A5B28-2643-46D5-9061-B9416A0D291C}" sibTransId="{232DF169-B2A0-45FE-90C4-FC3396186E7C}"/>
    <dgm:cxn modelId="{E44F6240-3FC1-4C91-8F96-A8B8D6157C25}" type="presOf" srcId="{8E0444C6-F088-4E79-84D8-FD08D8B6F3D1}" destId="{E10E22E9-4C16-43F4-9BA4-143791F84C7E}" srcOrd="0" destOrd="0" presId="urn:microsoft.com/office/officeart/2005/8/layout/vProcess5"/>
    <dgm:cxn modelId="{D221C366-0258-42AD-A501-36B589D0162A}" srcId="{0FA58502-0CF1-4016-93E7-6761710F1330}" destId="{BD8DE770-BBCF-403D-ACB0-5A36DEF8985E}" srcOrd="1" destOrd="0" parTransId="{8221DA62-0517-41B7-B2E9-0D74A56C95E5}" sibTransId="{C1BB23BA-3C36-4ECE-ADFA-71DA15BD5869}"/>
    <dgm:cxn modelId="{195A6671-953B-4177-A583-C1F025A026D1}" type="presOf" srcId="{4671F6C0-333E-44AC-9874-E719C6E329C7}" destId="{70AEB278-EBA7-4EF8-8868-863B4C9BEC76}" srcOrd="0" destOrd="0" presId="urn:microsoft.com/office/officeart/2005/8/layout/vProcess5"/>
    <dgm:cxn modelId="{89A11C7F-6345-4386-A18E-EF4B5AE7593A}" type="presOf" srcId="{20D594BB-438C-4E89-A214-3940279DFEE5}" destId="{58E144FA-778F-4D50-A480-44D21D84D08A}" srcOrd="1" destOrd="0" presId="urn:microsoft.com/office/officeart/2005/8/layout/vProcess5"/>
    <dgm:cxn modelId="{4D192080-467D-42D4-962F-94CCABEDC077}" type="presOf" srcId="{20D594BB-438C-4E89-A214-3940279DFEE5}" destId="{036D3382-EEF1-450C-A589-FECD0E3B1584}" srcOrd="0" destOrd="0" presId="urn:microsoft.com/office/officeart/2005/8/layout/vProcess5"/>
    <dgm:cxn modelId="{CA9C9B80-A12B-4E5E-A1CB-9F8152DACBB2}" type="presOf" srcId="{4671F6C0-333E-44AC-9874-E719C6E329C7}" destId="{0E850F9B-1296-429E-B2FB-F2D9F22D7A2D}" srcOrd="1" destOrd="0" presId="urn:microsoft.com/office/officeart/2005/8/layout/vProcess5"/>
    <dgm:cxn modelId="{CC808693-6B3D-4A60-B329-B7E85EC7A8F5}" type="presOf" srcId="{BD8DE770-BBCF-403D-ACB0-5A36DEF8985E}" destId="{FDC2741F-C8B3-414A-89E7-15AFFA8073D8}" srcOrd="0" destOrd="0" presId="urn:microsoft.com/office/officeart/2005/8/layout/vProcess5"/>
    <dgm:cxn modelId="{5C99279D-9059-4B2F-B188-8D75C50F168E}" type="presOf" srcId="{232DF169-B2A0-45FE-90C4-FC3396186E7C}" destId="{98666B66-08CC-40C5-81F6-69AE0B58253E}" srcOrd="0" destOrd="0" presId="urn:microsoft.com/office/officeart/2005/8/layout/vProcess5"/>
    <dgm:cxn modelId="{3453C7BC-7BD3-4CDE-87CA-FFD8BFF9705C}" type="presOf" srcId="{0FA58502-0CF1-4016-93E7-6761710F1330}" destId="{C82CA5EC-1BD9-43FA-9475-4944F64B58A1}" srcOrd="0" destOrd="0" presId="urn:microsoft.com/office/officeart/2005/8/layout/vProcess5"/>
    <dgm:cxn modelId="{70FBA8C8-8F50-4300-BFC7-CE0820DE80F6}" srcId="{0FA58502-0CF1-4016-93E7-6761710F1330}" destId="{4671F6C0-333E-44AC-9874-E719C6E329C7}" srcOrd="3" destOrd="0" parTransId="{F802EF3C-01C8-4618-8544-1A400DEDD43F}" sibTransId="{5FF788C2-E33B-4A98-9216-CCB9F5234E5D}"/>
    <dgm:cxn modelId="{282EA1DB-0B42-4F43-A282-64D88A024201}" type="presOf" srcId="{C1BB23BA-3C36-4ECE-ADFA-71DA15BD5869}" destId="{3783D5E5-4583-4551-A34F-08C8C3EFC3DC}" srcOrd="0" destOrd="0" presId="urn:microsoft.com/office/officeart/2005/8/layout/vProcess5"/>
    <dgm:cxn modelId="{6E8DABFA-7ED2-45BE-8DAD-B3FCA7C0E17B}" type="presOf" srcId="{BD8DE770-BBCF-403D-ACB0-5A36DEF8985E}" destId="{FAE9C581-E6B7-4CE2-AE37-AE7AAE404A7B}" srcOrd="1" destOrd="0" presId="urn:microsoft.com/office/officeart/2005/8/layout/vProcess5"/>
    <dgm:cxn modelId="{62285EFF-B182-41A3-8DF0-3BFA2CD79E3A}" type="presOf" srcId="{28BF12FC-28C5-4127-9EB0-A08BA6D77310}" destId="{B9274CA6-1DBB-474A-8EDA-EE65D6CF3D9A}" srcOrd="0" destOrd="0" presId="urn:microsoft.com/office/officeart/2005/8/layout/vProcess5"/>
    <dgm:cxn modelId="{8043999F-32C1-4E22-9385-9650E0F87D9B}" type="presParOf" srcId="{C82CA5EC-1BD9-43FA-9475-4944F64B58A1}" destId="{39306406-9A04-4637-8475-CBB4A196DA8C}" srcOrd="0" destOrd="0" presId="urn:microsoft.com/office/officeart/2005/8/layout/vProcess5"/>
    <dgm:cxn modelId="{115153E7-652B-43A5-9C47-1EA1EBBDE2B7}" type="presParOf" srcId="{C82CA5EC-1BD9-43FA-9475-4944F64B58A1}" destId="{B9274CA6-1DBB-474A-8EDA-EE65D6CF3D9A}" srcOrd="1" destOrd="0" presId="urn:microsoft.com/office/officeart/2005/8/layout/vProcess5"/>
    <dgm:cxn modelId="{1C076A62-9444-4110-B400-43DD62BB02A9}" type="presParOf" srcId="{C82CA5EC-1BD9-43FA-9475-4944F64B58A1}" destId="{FDC2741F-C8B3-414A-89E7-15AFFA8073D8}" srcOrd="2" destOrd="0" presId="urn:microsoft.com/office/officeart/2005/8/layout/vProcess5"/>
    <dgm:cxn modelId="{0ADBFB28-1109-4826-8C6D-93A703647920}" type="presParOf" srcId="{C82CA5EC-1BD9-43FA-9475-4944F64B58A1}" destId="{036D3382-EEF1-450C-A589-FECD0E3B1584}" srcOrd="3" destOrd="0" presId="urn:microsoft.com/office/officeart/2005/8/layout/vProcess5"/>
    <dgm:cxn modelId="{AFFDF338-3EDE-4AAF-8B2C-47D76B5394BE}" type="presParOf" srcId="{C82CA5EC-1BD9-43FA-9475-4944F64B58A1}" destId="{70AEB278-EBA7-4EF8-8868-863B4C9BEC76}" srcOrd="4" destOrd="0" presId="urn:microsoft.com/office/officeart/2005/8/layout/vProcess5"/>
    <dgm:cxn modelId="{EFFC8F13-8C07-48E7-9EB6-743871F0AAFF}" type="presParOf" srcId="{C82CA5EC-1BD9-43FA-9475-4944F64B58A1}" destId="{98666B66-08CC-40C5-81F6-69AE0B58253E}" srcOrd="5" destOrd="0" presId="urn:microsoft.com/office/officeart/2005/8/layout/vProcess5"/>
    <dgm:cxn modelId="{EA9C8B0A-C6ED-45CF-86D0-B85B59ECA2EA}" type="presParOf" srcId="{C82CA5EC-1BD9-43FA-9475-4944F64B58A1}" destId="{3783D5E5-4583-4551-A34F-08C8C3EFC3DC}" srcOrd="6" destOrd="0" presId="urn:microsoft.com/office/officeart/2005/8/layout/vProcess5"/>
    <dgm:cxn modelId="{BFA3984D-BF5D-49F4-A681-8391A62043BC}" type="presParOf" srcId="{C82CA5EC-1BD9-43FA-9475-4944F64B58A1}" destId="{E10E22E9-4C16-43F4-9BA4-143791F84C7E}" srcOrd="7" destOrd="0" presId="urn:microsoft.com/office/officeart/2005/8/layout/vProcess5"/>
    <dgm:cxn modelId="{103BFF1E-523E-4F02-BF0A-93B6CEF7D1EC}" type="presParOf" srcId="{C82CA5EC-1BD9-43FA-9475-4944F64B58A1}" destId="{BB2B16DC-59BC-4A1D-89A4-334973FA412D}" srcOrd="8" destOrd="0" presId="urn:microsoft.com/office/officeart/2005/8/layout/vProcess5"/>
    <dgm:cxn modelId="{1418A4FE-719F-4AD9-86A2-F1E53815F20E}" type="presParOf" srcId="{C82CA5EC-1BD9-43FA-9475-4944F64B58A1}" destId="{FAE9C581-E6B7-4CE2-AE37-AE7AAE404A7B}" srcOrd="9" destOrd="0" presId="urn:microsoft.com/office/officeart/2005/8/layout/vProcess5"/>
    <dgm:cxn modelId="{162FC9B6-D46E-40E2-AAD5-E0B99AF4BAC4}" type="presParOf" srcId="{C82CA5EC-1BD9-43FA-9475-4944F64B58A1}" destId="{58E144FA-778F-4D50-A480-44D21D84D08A}" srcOrd="10" destOrd="0" presId="urn:microsoft.com/office/officeart/2005/8/layout/vProcess5"/>
    <dgm:cxn modelId="{15DA80A4-F7CD-4EB9-A7E6-DE165CB9F958}" type="presParOf" srcId="{C82CA5EC-1BD9-43FA-9475-4944F64B58A1}" destId="{0E850F9B-1296-429E-B2FB-F2D9F22D7A2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DC8438-2CD6-4D90-B610-B9BE1C4EE7AD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B434EC-5B36-4CEF-9EF7-717F8D0BB213}">
      <dgm:prSet phldrT="[Text]"/>
      <dgm:spPr/>
      <dgm:t>
        <a:bodyPr/>
        <a:lstStyle/>
        <a:p>
          <a:r>
            <a:rPr lang="en-US" dirty="0"/>
            <a:t>Watch You Tube videos</a:t>
          </a:r>
        </a:p>
      </dgm:t>
    </dgm:pt>
    <dgm:pt modelId="{81E5958C-D12C-4944-AC55-C58649F4C140}" type="parTrans" cxnId="{E1766866-4155-4020-9CB3-86392928F42E}">
      <dgm:prSet/>
      <dgm:spPr/>
      <dgm:t>
        <a:bodyPr/>
        <a:lstStyle/>
        <a:p>
          <a:endParaRPr lang="en-US"/>
        </a:p>
      </dgm:t>
    </dgm:pt>
    <dgm:pt modelId="{BD4405B5-3414-4280-9EF7-BDFF71234CC8}" type="sibTrans" cxnId="{E1766866-4155-4020-9CB3-86392928F42E}">
      <dgm:prSet/>
      <dgm:spPr/>
      <dgm:t>
        <a:bodyPr/>
        <a:lstStyle/>
        <a:p>
          <a:endParaRPr lang="en-US"/>
        </a:p>
      </dgm:t>
    </dgm:pt>
    <dgm:pt modelId="{9AD938C5-8E93-4FA0-B118-3575F5357DC9}">
      <dgm:prSet phldrT="[Text]"/>
      <dgm:spPr/>
      <dgm:t>
        <a:bodyPr/>
        <a:lstStyle/>
        <a:p>
          <a:r>
            <a:rPr lang="en-US" dirty="0"/>
            <a:t>Review step-by-step instructions</a:t>
          </a:r>
        </a:p>
      </dgm:t>
    </dgm:pt>
    <dgm:pt modelId="{94EC833C-5555-458C-939A-D82D7D1D8D5A}" type="parTrans" cxnId="{59210C0C-B452-4ADE-A781-19A695A7C51D}">
      <dgm:prSet/>
      <dgm:spPr/>
      <dgm:t>
        <a:bodyPr/>
        <a:lstStyle/>
        <a:p>
          <a:endParaRPr lang="en-US"/>
        </a:p>
      </dgm:t>
    </dgm:pt>
    <dgm:pt modelId="{BDFD8228-F02F-4655-B100-0CA06AC3B297}" type="sibTrans" cxnId="{59210C0C-B452-4ADE-A781-19A695A7C51D}">
      <dgm:prSet/>
      <dgm:spPr/>
      <dgm:t>
        <a:bodyPr/>
        <a:lstStyle/>
        <a:p>
          <a:endParaRPr lang="en-US"/>
        </a:p>
      </dgm:t>
    </dgm:pt>
    <dgm:pt modelId="{020616EA-EBAD-42BA-94B3-63CA90F500F7}">
      <dgm:prSet phldrT="[Text]"/>
      <dgm:spPr/>
      <dgm:t>
        <a:bodyPr/>
        <a:lstStyle/>
        <a:p>
          <a:r>
            <a:rPr lang="en-US" dirty="0"/>
            <a:t>By September 28, log into </a:t>
          </a:r>
          <a:r>
            <a:rPr lang="en-US" dirty="0" err="1"/>
            <a:t>SciENcv</a:t>
          </a:r>
          <a:r>
            <a:rPr lang="en-US" dirty="0"/>
            <a:t> NSF account</a:t>
          </a:r>
        </a:p>
      </dgm:t>
    </dgm:pt>
    <dgm:pt modelId="{2608F43F-2026-4673-84EC-3E59CAB9E5C8}" type="parTrans" cxnId="{E460433F-1855-4448-89F8-EE213CEE0010}">
      <dgm:prSet/>
      <dgm:spPr/>
      <dgm:t>
        <a:bodyPr/>
        <a:lstStyle/>
        <a:p>
          <a:endParaRPr lang="en-US"/>
        </a:p>
      </dgm:t>
    </dgm:pt>
    <dgm:pt modelId="{510201F8-8FA6-49FB-A333-17E57CE9BDFC}" type="sibTrans" cxnId="{E460433F-1855-4448-89F8-EE213CEE0010}">
      <dgm:prSet/>
      <dgm:spPr/>
      <dgm:t>
        <a:bodyPr/>
        <a:lstStyle/>
        <a:p>
          <a:endParaRPr lang="en-US"/>
        </a:p>
      </dgm:t>
    </dgm:pt>
    <dgm:pt modelId="{042519AB-1748-4CC8-AB18-25519C625761}">
      <dgm:prSet phldrT="[Text]"/>
      <dgm:spPr/>
      <dgm:t>
        <a:bodyPr/>
        <a:lstStyle/>
        <a:p>
          <a:r>
            <a:rPr lang="en-US" dirty="0"/>
            <a:t>Create or link NCBI ORCID account</a:t>
          </a:r>
        </a:p>
        <a:p>
          <a:r>
            <a:rPr lang="en-US" dirty="0"/>
            <a:t>You may need to create new NCBI ORCID account and enter </a:t>
          </a:r>
          <a:r>
            <a:rPr lang="en-US" dirty="0" err="1"/>
            <a:t>Biosketch</a:t>
          </a:r>
          <a:r>
            <a:rPr lang="en-US" dirty="0"/>
            <a:t> and C&amp;P data</a:t>
          </a:r>
        </a:p>
      </dgm:t>
    </dgm:pt>
    <dgm:pt modelId="{3C07FC77-5FCD-4ACF-84A8-23E8038A0571}" type="parTrans" cxnId="{B76AF9FA-020A-46C9-BE8F-BAB77149CE69}">
      <dgm:prSet/>
      <dgm:spPr/>
      <dgm:t>
        <a:bodyPr/>
        <a:lstStyle/>
        <a:p>
          <a:endParaRPr lang="en-US"/>
        </a:p>
      </dgm:t>
    </dgm:pt>
    <dgm:pt modelId="{F78AFC0D-5DF9-4624-ADB5-B4D57909AC70}" type="sibTrans" cxnId="{B76AF9FA-020A-46C9-BE8F-BAB77149CE69}">
      <dgm:prSet/>
      <dgm:spPr/>
      <dgm:t>
        <a:bodyPr/>
        <a:lstStyle/>
        <a:p>
          <a:endParaRPr lang="en-US"/>
        </a:p>
      </dgm:t>
    </dgm:pt>
    <dgm:pt modelId="{C93C547C-2BFF-48E3-968B-DAA358A28A34}">
      <dgm:prSet phldrT="[Text]"/>
      <dgm:spPr/>
      <dgm:t>
        <a:bodyPr/>
        <a:lstStyle/>
        <a:p>
          <a:r>
            <a:rPr lang="en-US" dirty="0"/>
            <a:t>Create a new profile – select format and data source or duplicate existing profile</a:t>
          </a:r>
        </a:p>
      </dgm:t>
    </dgm:pt>
    <dgm:pt modelId="{6935D886-79B6-4793-880A-04118B3A0671}" type="parTrans" cxnId="{8EE1F2B6-E763-4B0C-B356-701D87160EFE}">
      <dgm:prSet/>
      <dgm:spPr/>
      <dgm:t>
        <a:bodyPr/>
        <a:lstStyle/>
        <a:p>
          <a:endParaRPr lang="en-US"/>
        </a:p>
      </dgm:t>
    </dgm:pt>
    <dgm:pt modelId="{319A0497-75BE-481C-B75D-DB841E5FE2F6}" type="sibTrans" cxnId="{8EE1F2B6-E763-4B0C-B356-701D87160EFE}">
      <dgm:prSet/>
      <dgm:spPr/>
      <dgm:t>
        <a:bodyPr/>
        <a:lstStyle/>
        <a:p>
          <a:endParaRPr lang="en-US"/>
        </a:p>
      </dgm:t>
    </dgm:pt>
    <dgm:pt modelId="{7B3B464D-2F8B-455C-BE5A-1DF0E1C005BA}">
      <dgm:prSet phldrT="[Text]"/>
      <dgm:spPr/>
      <dgm:t>
        <a:bodyPr/>
        <a:lstStyle/>
        <a:p>
          <a:r>
            <a:rPr lang="en-US" dirty="0"/>
            <a:t>Edit profile entries</a:t>
          </a:r>
        </a:p>
      </dgm:t>
    </dgm:pt>
    <dgm:pt modelId="{BEC3974D-930E-4CB9-ACE9-4FF1C8DC398D}" type="parTrans" cxnId="{7F180C58-8367-478A-8599-512628153D94}">
      <dgm:prSet/>
      <dgm:spPr/>
      <dgm:t>
        <a:bodyPr/>
        <a:lstStyle/>
        <a:p>
          <a:endParaRPr lang="en-US"/>
        </a:p>
      </dgm:t>
    </dgm:pt>
    <dgm:pt modelId="{C1798C64-4F45-437C-98E6-DE03DE8D95BD}" type="sibTrans" cxnId="{7F180C58-8367-478A-8599-512628153D94}">
      <dgm:prSet/>
      <dgm:spPr/>
      <dgm:t>
        <a:bodyPr/>
        <a:lstStyle/>
        <a:p>
          <a:endParaRPr lang="en-US"/>
        </a:p>
      </dgm:t>
    </dgm:pt>
    <dgm:pt modelId="{A5C90E84-D918-4AF8-826F-21209A9BDB10}">
      <dgm:prSet phldrT="[Text]"/>
      <dgm:spPr/>
      <dgm:t>
        <a:bodyPr/>
        <a:lstStyle/>
        <a:p>
          <a:r>
            <a:rPr lang="en-US" dirty="0"/>
            <a:t>OSP will send Current and Pending information for PIs/Colleges to use to prepare NSF current and pending</a:t>
          </a:r>
        </a:p>
      </dgm:t>
    </dgm:pt>
    <dgm:pt modelId="{9F65D22C-F07A-4129-8018-7290F9D5C401}" type="parTrans" cxnId="{267B9A3C-8EDC-4505-AEF1-A50E431E699A}">
      <dgm:prSet/>
      <dgm:spPr/>
      <dgm:t>
        <a:bodyPr/>
        <a:lstStyle/>
        <a:p>
          <a:endParaRPr lang="en-US"/>
        </a:p>
      </dgm:t>
    </dgm:pt>
    <dgm:pt modelId="{ECF9AD7F-0D0D-4D33-9219-A953A49508E1}" type="sibTrans" cxnId="{267B9A3C-8EDC-4505-AEF1-A50E431E699A}">
      <dgm:prSet/>
      <dgm:spPr/>
      <dgm:t>
        <a:bodyPr/>
        <a:lstStyle/>
        <a:p>
          <a:endParaRPr lang="en-US"/>
        </a:p>
      </dgm:t>
    </dgm:pt>
    <dgm:pt modelId="{033DF615-214E-4FB2-8B58-4E784DABAC0F}">
      <dgm:prSet phldrT="[Text]"/>
      <dgm:spPr/>
      <dgm:t>
        <a:bodyPr/>
        <a:lstStyle/>
        <a:p>
          <a:r>
            <a:rPr lang="en-US" dirty="0"/>
            <a:t>Download </a:t>
          </a:r>
          <a:r>
            <a:rPr lang="en-US" dirty="0" err="1"/>
            <a:t>Biosketch</a:t>
          </a:r>
          <a:r>
            <a:rPr lang="en-US" dirty="0"/>
            <a:t> and Current and Pending in PDF format</a:t>
          </a:r>
        </a:p>
      </dgm:t>
    </dgm:pt>
    <dgm:pt modelId="{12C5D2D8-DAC2-47D4-AF87-FF61EC16E6D9}" type="parTrans" cxnId="{2D21A9CF-9464-4427-857C-15CC8AF610C3}">
      <dgm:prSet/>
      <dgm:spPr/>
      <dgm:t>
        <a:bodyPr/>
        <a:lstStyle/>
        <a:p>
          <a:endParaRPr lang="en-US"/>
        </a:p>
      </dgm:t>
    </dgm:pt>
    <dgm:pt modelId="{1A0920FB-8F46-4F1B-A1A6-4E11416BB358}" type="sibTrans" cxnId="{2D21A9CF-9464-4427-857C-15CC8AF610C3}">
      <dgm:prSet/>
      <dgm:spPr/>
      <dgm:t>
        <a:bodyPr/>
        <a:lstStyle/>
        <a:p>
          <a:endParaRPr lang="en-US"/>
        </a:p>
      </dgm:t>
    </dgm:pt>
    <dgm:pt modelId="{42321D3D-B8DD-48CE-8CAC-2585347E2B6B}">
      <dgm:prSet phldrT="[Text]"/>
      <dgm:spPr/>
      <dgm:t>
        <a:bodyPr/>
        <a:lstStyle/>
        <a:p>
          <a:r>
            <a:rPr lang="en-US" dirty="0"/>
            <a:t>Send </a:t>
          </a:r>
          <a:r>
            <a:rPr lang="en-US" dirty="0" err="1"/>
            <a:t>Biosketch</a:t>
          </a:r>
          <a:r>
            <a:rPr lang="en-US" dirty="0"/>
            <a:t> and Current and Pending to OSP for Proposals </a:t>
          </a:r>
          <a:r>
            <a:rPr lang="en-US"/>
            <a:t>due September 28 </a:t>
          </a:r>
          <a:r>
            <a:rPr lang="en-US" dirty="0"/>
            <a:t>and later</a:t>
          </a:r>
        </a:p>
      </dgm:t>
    </dgm:pt>
    <dgm:pt modelId="{7B9D8068-331B-475B-B2C1-29AAEB227042}" type="parTrans" cxnId="{6F21EFA4-85BD-4176-854B-5C2BB7BE3B61}">
      <dgm:prSet/>
      <dgm:spPr/>
      <dgm:t>
        <a:bodyPr/>
        <a:lstStyle/>
        <a:p>
          <a:endParaRPr lang="en-US"/>
        </a:p>
      </dgm:t>
    </dgm:pt>
    <dgm:pt modelId="{47F2E254-F488-4278-8874-0181F139F3C7}" type="sibTrans" cxnId="{6F21EFA4-85BD-4176-854B-5C2BB7BE3B61}">
      <dgm:prSet/>
      <dgm:spPr/>
      <dgm:t>
        <a:bodyPr/>
        <a:lstStyle/>
        <a:p>
          <a:endParaRPr lang="en-US"/>
        </a:p>
      </dgm:t>
    </dgm:pt>
    <dgm:pt modelId="{B7943463-1A2B-4785-9D17-B93BD9818360}" type="pres">
      <dgm:prSet presAssocID="{C1DC8438-2CD6-4D90-B610-B9BE1C4EE7AD}" presName="Name0" presStyleCnt="0">
        <dgm:presLayoutVars>
          <dgm:dir/>
          <dgm:resizeHandles/>
        </dgm:presLayoutVars>
      </dgm:prSet>
      <dgm:spPr/>
    </dgm:pt>
    <dgm:pt modelId="{FC59D6C0-1D68-4281-B726-9449B7F9A525}" type="pres">
      <dgm:prSet presAssocID="{6AB434EC-5B36-4CEF-9EF7-717F8D0BB213}" presName="compNode" presStyleCnt="0"/>
      <dgm:spPr/>
    </dgm:pt>
    <dgm:pt modelId="{D6FA4A52-75FD-4C88-9344-79EB4135613D}" type="pres">
      <dgm:prSet presAssocID="{6AB434EC-5B36-4CEF-9EF7-717F8D0BB213}" presName="dummyConnPt" presStyleCnt="0"/>
      <dgm:spPr/>
    </dgm:pt>
    <dgm:pt modelId="{CEF9785F-7ED0-45D4-97F9-BA80F742AA40}" type="pres">
      <dgm:prSet presAssocID="{6AB434EC-5B36-4CEF-9EF7-717F8D0BB213}" presName="node" presStyleLbl="node1" presStyleIdx="0" presStyleCnt="9">
        <dgm:presLayoutVars>
          <dgm:bulletEnabled val="1"/>
        </dgm:presLayoutVars>
      </dgm:prSet>
      <dgm:spPr/>
    </dgm:pt>
    <dgm:pt modelId="{C7DC757A-5F2E-45B1-B2CB-5E5B4E6A2932}" type="pres">
      <dgm:prSet presAssocID="{BD4405B5-3414-4280-9EF7-BDFF71234CC8}" presName="sibTrans" presStyleLbl="bgSibTrans2D1" presStyleIdx="0" presStyleCnt="8"/>
      <dgm:spPr/>
    </dgm:pt>
    <dgm:pt modelId="{1D1EB7E0-46C3-4F19-9B3A-1B6824A049A2}" type="pres">
      <dgm:prSet presAssocID="{9AD938C5-8E93-4FA0-B118-3575F5357DC9}" presName="compNode" presStyleCnt="0"/>
      <dgm:spPr/>
    </dgm:pt>
    <dgm:pt modelId="{BA1D279E-BC68-492C-B8A4-6E3CA26FA567}" type="pres">
      <dgm:prSet presAssocID="{9AD938C5-8E93-4FA0-B118-3575F5357DC9}" presName="dummyConnPt" presStyleCnt="0"/>
      <dgm:spPr/>
    </dgm:pt>
    <dgm:pt modelId="{3BE03BD0-BA7D-41E4-A4C3-16308ADD0A7A}" type="pres">
      <dgm:prSet presAssocID="{9AD938C5-8E93-4FA0-B118-3575F5357DC9}" presName="node" presStyleLbl="node1" presStyleIdx="1" presStyleCnt="9">
        <dgm:presLayoutVars>
          <dgm:bulletEnabled val="1"/>
        </dgm:presLayoutVars>
      </dgm:prSet>
      <dgm:spPr/>
    </dgm:pt>
    <dgm:pt modelId="{2DBA67E8-7E78-45EF-A069-CE38925E9F9C}" type="pres">
      <dgm:prSet presAssocID="{BDFD8228-F02F-4655-B100-0CA06AC3B297}" presName="sibTrans" presStyleLbl="bgSibTrans2D1" presStyleIdx="1" presStyleCnt="8"/>
      <dgm:spPr/>
    </dgm:pt>
    <dgm:pt modelId="{3EB1F7E7-CAEE-4984-968C-947E3927BFFA}" type="pres">
      <dgm:prSet presAssocID="{020616EA-EBAD-42BA-94B3-63CA90F500F7}" presName="compNode" presStyleCnt="0"/>
      <dgm:spPr/>
    </dgm:pt>
    <dgm:pt modelId="{F9A07920-CF10-432D-AA6F-19F9325DA586}" type="pres">
      <dgm:prSet presAssocID="{020616EA-EBAD-42BA-94B3-63CA90F500F7}" presName="dummyConnPt" presStyleCnt="0"/>
      <dgm:spPr/>
    </dgm:pt>
    <dgm:pt modelId="{B58D464E-A206-4BF5-B5F4-EAAD454946D8}" type="pres">
      <dgm:prSet presAssocID="{020616EA-EBAD-42BA-94B3-63CA90F500F7}" presName="node" presStyleLbl="node1" presStyleIdx="2" presStyleCnt="9">
        <dgm:presLayoutVars>
          <dgm:bulletEnabled val="1"/>
        </dgm:presLayoutVars>
      </dgm:prSet>
      <dgm:spPr/>
    </dgm:pt>
    <dgm:pt modelId="{0D0A51DA-DAF6-4089-969A-B880316F0F28}" type="pres">
      <dgm:prSet presAssocID="{510201F8-8FA6-49FB-A333-17E57CE9BDFC}" presName="sibTrans" presStyleLbl="bgSibTrans2D1" presStyleIdx="2" presStyleCnt="8"/>
      <dgm:spPr/>
    </dgm:pt>
    <dgm:pt modelId="{61D24672-CE1E-4ACE-8403-3E19699A245D}" type="pres">
      <dgm:prSet presAssocID="{042519AB-1748-4CC8-AB18-25519C625761}" presName="compNode" presStyleCnt="0"/>
      <dgm:spPr/>
    </dgm:pt>
    <dgm:pt modelId="{DC6B4C4A-51B8-4DD3-A3B0-07429C97B052}" type="pres">
      <dgm:prSet presAssocID="{042519AB-1748-4CC8-AB18-25519C625761}" presName="dummyConnPt" presStyleCnt="0"/>
      <dgm:spPr/>
    </dgm:pt>
    <dgm:pt modelId="{D7891052-B0D5-44AE-8663-B5C85CAEDE0C}" type="pres">
      <dgm:prSet presAssocID="{042519AB-1748-4CC8-AB18-25519C625761}" presName="node" presStyleLbl="node1" presStyleIdx="3" presStyleCnt="9">
        <dgm:presLayoutVars>
          <dgm:bulletEnabled val="1"/>
        </dgm:presLayoutVars>
      </dgm:prSet>
      <dgm:spPr/>
    </dgm:pt>
    <dgm:pt modelId="{2BBC70DC-FAD0-4DBC-B8BC-AB5F5D238768}" type="pres">
      <dgm:prSet presAssocID="{F78AFC0D-5DF9-4624-ADB5-B4D57909AC70}" presName="sibTrans" presStyleLbl="bgSibTrans2D1" presStyleIdx="3" presStyleCnt="8"/>
      <dgm:spPr/>
    </dgm:pt>
    <dgm:pt modelId="{C7C81AF1-DC4D-4D76-8039-75E443AB8D8B}" type="pres">
      <dgm:prSet presAssocID="{C93C547C-2BFF-48E3-968B-DAA358A28A34}" presName="compNode" presStyleCnt="0"/>
      <dgm:spPr/>
    </dgm:pt>
    <dgm:pt modelId="{77034973-03B5-4D87-9577-FF09EC37DBFB}" type="pres">
      <dgm:prSet presAssocID="{C93C547C-2BFF-48E3-968B-DAA358A28A34}" presName="dummyConnPt" presStyleCnt="0"/>
      <dgm:spPr/>
    </dgm:pt>
    <dgm:pt modelId="{30F9ADB8-99D3-472F-A584-B7F5D1973498}" type="pres">
      <dgm:prSet presAssocID="{C93C547C-2BFF-48E3-968B-DAA358A28A34}" presName="node" presStyleLbl="node1" presStyleIdx="4" presStyleCnt="9">
        <dgm:presLayoutVars>
          <dgm:bulletEnabled val="1"/>
        </dgm:presLayoutVars>
      </dgm:prSet>
      <dgm:spPr/>
    </dgm:pt>
    <dgm:pt modelId="{5CDBA86B-2D26-4C4A-9804-973798FE68C2}" type="pres">
      <dgm:prSet presAssocID="{319A0497-75BE-481C-B75D-DB841E5FE2F6}" presName="sibTrans" presStyleLbl="bgSibTrans2D1" presStyleIdx="4" presStyleCnt="8"/>
      <dgm:spPr/>
    </dgm:pt>
    <dgm:pt modelId="{87BBC771-6A7C-463E-9802-991179627E73}" type="pres">
      <dgm:prSet presAssocID="{7B3B464D-2F8B-455C-BE5A-1DF0E1C005BA}" presName="compNode" presStyleCnt="0"/>
      <dgm:spPr/>
    </dgm:pt>
    <dgm:pt modelId="{7808E7B1-9B97-4111-9EDC-92A10734A591}" type="pres">
      <dgm:prSet presAssocID="{7B3B464D-2F8B-455C-BE5A-1DF0E1C005BA}" presName="dummyConnPt" presStyleCnt="0"/>
      <dgm:spPr/>
    </dgm:pt>
    <dgm:pt modelId="{CA96A161-0843-4E11-874D-716BEBE09286}" type="pres">
      <dgm:prSet presAssocID="{7B3B464D-2F8B-455C-BE5A-1DF0E1C005BA}" presName="node" presStyleLbl="node1" presStyleIdx="5" presStyleCnt="9">
        <dgm:presLayoutVars>
          <dgm:bulletEnabled val="1"/>
        </dgm:presLayoutVars>
      </dgm:prSet>
      <dgm:spPr/>
    </dgm:pt>
    <dgm:pt modelId="{080F9087-DD05-4AAC-88F2-2E6495D9D127}" type="pres">
      <dgm:prSet presAssocID="{C1798C64-4F45-437C-98E6-DE03DE8D95BD}" presName="sibTrans" presStyleLbl="bgSibTrans2D1" presStyleIdx="5" presStyleCnt="8"/>
      <dgm:spPr/>
    </dgm:pt>
    <dgm:pt modelId="{8BB3131C-1153-4042-93F1-F5BF27919C3E}" type="pres">
      <dgm:prSet presAssocID="{A5C90E84-D918-4AF8-826F-21209A9BDB10}" presName="compNode" presStyleCnt="0"/>
      <dgm:spPr/>
    </dgm:pt>
    <dgm:pt modelId="{88927175-7647-4BA6-A1D7-E0813CDFA420}" type="pres">
      <dgm:prSet presAssocID="{A5C90E84-D918-4AF8-826F-21209A9BDB10}" presName="dummyConnPt" presStyleCnt="0"/>
      <dgm:spPr/>
    </dgm:pt>
    <dgm:pt modelId="{D67674DA-2257-42AC-87EA-E7AE6D4AA944}" type="pres">
      <dgm:prSet presAssocID="{A5C90E84-D918-4AF8-826F-21209A9BDB10}" presName="node" presStyleLbl="node1" presStyleIdx="6" presStyleCnt="9">
        <dgm:presLayoutVars>
          <dgm:bulletEnabled val="1"/>
        </dgm:presLayoutVars>
      </dgm:prSet>
      <dgm:spPr/>
    </dgm:pt>
    <dgm:pt modelId="{7906FCB0-23BA-45CD-9621-04874E4E1603}" type="pres">
      <dgm:prSet presAssocID="{ECF9AD7F-0D0D-4D33-9219-A953A49508E1}" presName="sibTrans" presStyleLbl="bgSibTrans2D1" presStyleIdx="6" presStyleCnt="8"/>
      <dgm:spPr/>
    </dgm:pt>
    <dgm:pt modelId="{42F8C968-0C0E-4706-AE97-0E9DE0D7C9BC}" type="pres">
      <dgm:prSet presAssocID="{033DF615-214E-4FB2-8B58-4E784DABAC0F}" presName="compNode" presStyleCnt="0"/>
      <dgm:spPr/>
    </dgm:pt>
    <dgm:pt modelId="{810E04A4-25EA-4A90-B374-894010925E3A}" type="pres">
      <dgm:prSet presAssocID="{033DF615-214E-4FB2-8B58-4E784DABAC0F}" presName="dummyConnPt" presStyleCnt="0"/>
      <dgm:spPr/>
    </dgm:pt>
    <dgm:pt modelId="{58B247FD-7F1E-4FE9-83D4-DAFC6C692F36}" type="pres">
      <dgm:prSet presAssocID="{033DF615-214E-4FB2-8B58-4E784DABAC0F}" presName="node" presStyleLbl="node1" presStyleIdx="7" presStyleCnt="9">
        <dgm:presLayoutVars>
          <dgm:bulletEnabled val="1"/>
        </dgm:presLayoutVars>
      </dgm:prSet>
      <dgm:spPr/>
    </dgm:pt>
    <dgm:pt modelId="{D3D30AAC-23EB-46FE-81EA-B92C601A7B80}" type="pres">
      <dgm:prSet presAssocID="{1A0920FB-8F46-4F1B-A1A6-4E11416BB358}" presName="sibTrans" presStyleLbl="bgSibTrans2D1" presStyleIdx="7" presStyleCnt="8"/>
      <dgm:spPr/>
    </dgm:pt>
    <dgm:pt modelId="{98061D80-4D80-4591-B10C-37B3AF246D41}" type="pres">
      <dgm:prSet presAssocID="{42321D3D-B8DD-48CE-8CAC-2585347E2B6B}" presName="compNode" presStyleCnt="0"/>
      <dgm:spPr/>
    </dgm:pt>
    <dgm:pt modelId="{46FB8A21-4F0E-467C-8897-1587E025F0FA}" type="pres">
      <dgm:prSet presAssocID="{42321D3D-B8DD-48CE-8CAC-2585347E2B6B}" presName="dummyConnPt" presStyleCnt="0"/>
      <dgm:spPr/>
    </dgm:pt>
    <dgm:pt modelId="{AA1C9456-02B6-4713-B0AA-1D7B4EEA3228}" type="pres">
      <dgm:prSet presAssocID="{42321D3D-B8DD-48CE-8CAC-2585347E2B6B}" presName="node" presStyleLbl="node1" presStyleIdx="8" presStyleCnt="9">
        <dgm:presLayoutVars>
          <dgm:bulletEnabled val="1"/>
        </dgm:presLayoutVars>
      </dgm:prSet>
      <dgm:spPr/>
    </dgm:pt>
  </dgm:ptLst>
  <dgm:cxnLst>
    <dgm:cxn modelId="{BF1EC306-E38F-4C0A-B275-26C56E0D6F55}" type="presOf" srcId="{C93C547C-2BFF-48E3-968B-DAA358A28A34}" destId="{30F9ADB8-99D3-472F-A584-B7F5D1973498}" srcOrd="0" destOrd="0" presId="urn:microsoft.com/office/officeart/2005/8/layout/bProcess4"/>
    <dgm:cxn modelId="{59210C0C-B452-4ADE-A781-19A695A7C51D}" srcId="{C1DC8438-2CD6-4D90-B610-B9BE1C4EE7AD}" destId="{9AD938C5-8E93-4FA0-B118-3575F5357DC9}" srcOrd="1" destOrd="0" parTransId="{94EC833C-5555-458C-939A-D82D7D1D8D5A}" sibTransId="{BDFD8228-F02F-4655-B100-0CA06AC3B297}"/>
    <dgm:cxn modelId="{267B9A3C-8EDC-4505-AEF1-A50E431E699A}" srcId="{C1DC8438-2CD6-4D90-B610-B9BE1C4EE7AD}" destId="{A5C90E84-D918-4AF8-826F-21209A9BDB10}" srcOrd="6" destOrd="0" parTransId="{9F65D22C-F07A-4129-8018-7290F9D5C401}" sibTransId="{ECF9AD7F-0D0D-4D33-9219-A953A49508E1}"/>
    <dgm:cxn modelId="{2267643E-573C-47AC-A22E-CF4466794DBA}" type="presOf" srcId="{6AB434EC-5B36-4CEF-9EF7-717F8D0BB213}" destId="{CEF9785F-7ED0-45D4-97F9-BA80F742AA40}" srcOrd="0" destOrd="0" presId="urn:microsoft.com/office/officeart/2005/8/layout/bProcess4"/>
    <dgm:cxn modelId="{E460433F-1855-4448-89F8-EE213CEE0010}" srcId="{C1DC8438-2CD6-4D90-B610-B9BE1C4EE7AD}" destId="{020616EA-EBAD-42BA-94B3-63CA90F500F7}" srcOrd="2" destOrd="0" parTransId="{2608F43F-2026-4673-84EC-3E59CAB9E5C8}" sibTransId="{510201F8-8FA6-49FB-A333-17E57CE9BDFC}"/>
    <dgm:cxn modelId="{A3453C65-5AC6-42E6-B58E-3E7837F070A3}" type="presOf" srcId="{F78AFC0D-5DF9-4624-ADB5-B4D57909AC70}" destId="{2BBC70DC-FAD0-4DBC-B8BC-AB5F5D238768}" srcOrd="0" destOrd="0" presId="urn:microsoft.com/office/officeart/2005/8/layout/bProcess4"/>
    <dgm:cxn modelId="{E1766866-4155-4020-9CB3-86392928F42E}" srcId="{C1DC8438-2CD6-4D90-B610-B9BE1C4EE7AD}" destId="{6AB434EC-5B36-4CEF-9EF7-717F8D0BB213}" srcOrd="0" destOrd="0" parTransId="{81E5958C-D12C-4944-AC55-C58649F4C140}" sibTransId="{BD4405B5-3414-4280-9EF7-BDFF71234CC8}"/>
    <dgm:cxn modelId="{7B2DE569-3065-48F4-A2C0-171A12EDA481}" type="presOf" srcId="{BD4405B5-3414-4280-9EF7-BDFF71234CC8}" destId="{C7DC757A-5F2E-45B1-B2CB-5E5B4E6A2932}" srcOrd="0" destOrd="0" presId="urn:microsoft.com/office/officeart/2005/8/layout/bProcess4"/>
    <dgm:cxn modelId="{4B412053-BAB3-462A-B907-34267C6DA873}" type="presOf" srcId="{A5C90E84-D918-4AF8-826F-21209A9BDB10}" destId="{D67674DA-2257-42AC-87EA-E7AE6D4AA944}" srcOrd="0" destOrd="0" presId="urn:microsoft.com/office/officeart/2005/8/layout/bProcess4"/>
    <dgm:cxn modelId="{EF547076-92EB-4A0F-ACC7-4B5C6D821627}" type="presOf" srcId="{033DF615-214E-4FB2-8B58-4E784DABAC0F}" destId="{58B247FD-7F1E-4FE9-83D4-DAFC6C692F36}" srcOrd="0" destOrd="0" presId="urn:microsoft.com/office/officeart/2005/8/layout/bProcess4"/>
    <dgm:cxn modelId="{7F180C58-8367-478A-8599-512628153D94}" srcId="{C1DC8438-2CD6-4D90-B610-B9BE1C4EE7AD}" destId="{7B3B464D-2F8B-455C-BE5A-1DF0E1C005BA}" srcOrd="5" destOrd="0" parTransId="{BEC3974D-930E-4CB9-ACE9-4FF1C8DC398D}" sibTransId="{C1798C64-4F45-437C-98E6-DE03DE8D95BD}"/>
    <dgm:cxn modelId="{A25B1178-1150-4425-80D0-330A7D06245D}" type="presOf" srcId="{C1DC8438-2CD6-4D90-B610-B9BE1C4EE7AD}" destId="{B7943463-1A2B-4785-9D17-B93BD9818360}" srcOrd="0" destOrd="0" presId="urn:microsoft.com/office/officeart/2005/8/layout/bProcess4"/>
    <dgm:cxn modelId="{7DBA5E59-0D3C-4643-B537-98666B0B5C08}" type="presOf" srcId="{9AD938C5-8E93-4FA0-B118-3575F5357DC9}" destId="{3BE03BD0-BA7D-41E4-A4C3-16308ADD0A7A}" srcOrd="0" destOrd="0" presId="urn:microsoft.com/office/officeart/2005/8/layout/bProcess4"/>
    <dgm:cxn modelId="{B9642B8B-B1D8-457F-8122-453326783BE2}" type="presOf" srcId="{042519AB-1748-4CC8-AB18-25519C625761}" destId="{D7891052-B0D5-44AE-8663-B5C85CAEDE0C}" srcOrd="0" destOrd="0" presId="urn:microsoft.com/office/officeart/2005/8/layout/bProcess4"/>
    <dgm:cxn modelId="{6F21EFA4-85BD-4176-854B-5C2BB7BE3B61}" srcId="{C1DC8438-2CD6-4D90-B610-B9BE1C4EE7AD}" destId="{42321D3D-B8DD-48CE-8CAC-2585347E2B6B}" srcOrd="8" destOrd="0" parTransId="{7B9D8068-331B-475B-B2C1-29AAEB227042}" sibTransId="{47F2E254-F488-4278-8874-0181F139F3C7}"/>
    <dgm:cxn modelId="{8EE1F2B6-E763-4B0C-B356-701D87160EFE}" srcId="{C1DC8438-2CD6-4D90-B610-B9BE1C4EE7AD}" destId="{C93C547C-2BFF-48E3-968B-DAA358A28A34}" srcOrd="4" destOrd="0" parTransId="{6935D886-79B6-4793-880A-04118B3A0671}" sibTransId="{319A0497-75BE-481C-B75D-DB841E5FE2F6}"/>
    <dgm:cxn modelId="{DAB840BF-00E2-4236-ADEB-C885CF32BC0C}" type="presOf" srcId="{510201F8-8FA6-49FB-A333-17E57CE9BDFC}" destId="{0D0A51DA-DAF6-4089-969A-B880316F0F28}" srcOrd="0" destOrd="0" presId="urn:microsoft.com/office/officeart/2005/8/layout/bProcess4"/>
    <dgm:cxn modelId="{C3E5A6C4-3EE6-4B75-A5F7-A35258C082B0}" type="presOf" srcId="{ECF9AD7F-0D0D-4D33-9219-A953A49508E1}" destId="{7906FCB0-23BA-45CD-9621-04874E4E1603}" srcOrd="0" destOrd="0" presId="urn:microsoft.com/office/officeart/2005/8/layout/bProcess4"/>
    <dgm:cxn modelId="{2934A6C7-5689-41FB-B429-86AFF81184E6}" type="presOf" srcId="{319A0497-75BE-481C-B75D-DB841E5FE2F6}" destId="{5CDBA86B-2D26-4C4A-9804-973798FE68C2}" srcOrd="0" destOrd="0" presId="urn:microsoft.com/office/officeart/2005/8/layout/bProcess4"/>
    <dgm:cxn modelId="{909D93CC-846D-43A4-9FEA-F868E42711EC}" type="presOf" srcId="{C1798C64-4F45-437C-98E6-DE03DE8D95BD}" destId="{080F9087-DD05-4AAC-88F2-2E6495D9D127}" srcOrd="0" destOrd="0" presId="urn:microsoft.com/office/officeart/2005/8/layout/bProcess4"/>
    <dgm:cxn modelId="{2D21A9CF-9464-4427-857C-15CC8AF610C3}" srcId="{C1DC8438-2CD6-4D90-B610-B9BE1C4EE7AD}" destId="{033DF615-214E-4FB2-8B58-4E784DABAC0F}" srcOrd="7" destOrd="0" parTransId="{12C5D2D8-DAC2-47D4-AF87-FF61EC16E6D9}" sibTransId="{1A0920FB-8F46-4F1B-A1A6-4E11416BB358}"/>
    <dgm:cxn modelId="{828B8CD3-AEE9-495A-AF0A-6E0A55731C7F}" type="presOf" srcId="{42321D3D-B8DD-48CE-8CAC-2585347E2B6B}" destId="{AA1C9456-02B6-4713-B0AA-1D7B4EEA3228}" srcOrd="0" destOrd="0" presId="urn:microsoft.com/office/officeart/2005/8/layout/bProcess4"/>
    <dgm:cxn modelId="{C0BD2DD5-93FF-41A9-832A-480FF8CB5724}" type="presOf" srcId="{1A0920FB-8F46-4F1B-A1A6-4E11416BB358}" destId="{D3D30AAC-23EB-46FE-81EA-B92C601A7B80}" srcOrd="0" destOrd="0" presId="urn:microsoft.com/office/officeart/2005/8/layout/bProcess4"/>
    <dgm:cxn modelId="{BF6425E3-735F-4220-A873-35ECF61C5E79}" type="presOf" srcId="{BDFD8228-F02F-4655-B100-0CA06AC3B297}" destId="{2DBA67E8-7E78-45EF-A069-CE38925E9F9C}" srcOrd="0" destOrd="0" presId="urn:microsoft.com/office/officeart/2005/8/layout/bProcess4"/>
    <dgm:cxn modelId="{968F0AF2-D6D7-46BA-A8D5-FA540ACE3998}" type="presOf" srcId="{7B3B464D-2F8B-455C-BE5A-1DF0E1C005BA}" destId="{CA96A161-0843-4E11-874D-716BEBE09286}" srcOrd="0" destOrd="0" presId="urn:microsoft.com/office/officeart/2005/8/layout/bProcess4"/>
    <dgm:cxn modelId="{D958A0F9-9891-4579-92E2-71EA8CAF24D2}" type="presOf" srcId="{020616EA-EBAD-42BA-94B3-63CA90F500F7}" destId="{B58D464E-A206-4BF5-B5F4-EAAD454946D8}" srcOrd="0" destOrd="0" presId="urn:microsoft.com/office/officeart/2005/8/layout/bProcess4"/>
    <dgm:cxn modelId="{B76AF9FA-020A-46C9-BE8F-BAB77149CE69}" srcId="{C1DC8438-2CD6-4D90-B610-B9BE1C4EE7AD}" destId="{042519AB-1748-4CC8-AB18-25519C625761}" srcOrd="3" destOrd="0" parTransId="{3C07FC77-5FCD-4ACF-84A8-23E8038A0571}" sibTransId="{F78AFC0D-5DF9-4624-ADB5-B4D57909AC70}"/>
    <dgm:cxn modelId="{1994BE46-5BAC-4840-B932-39C863D1BF67}" type="presParOf" srcId="{B7943463-1A2B-4785-9D17-B93BD9818360}" destId="{FC59D6C0-1D68-4281-B726-9449B7F9A525}" srcOrd="0" destOrd="0" presId="urn:microsoft.com/office/officeart/2005/8/layout/bProcess4"/>
    <dgm:cxn modelId="{60E4EE90-0FE3-4495-AB3B-57548E9D1739}" type="presParOf" srcId="{FC59D6C0-1D68-4281-B726-9449B7F9A525}" destId="{D6FA4A52-75FD-4C88-9344-79EB4135613D}" srcOrd="0" destOrd="0" presId="urn:microsoft.com/office/officeart/2005/8/layout/bProcess4"/>
    <dgm:cxn modelId="{B8CCBF9A-C991-444B-8275-D17341C8D64C}" type="presParOf" srcId="{FC59D6C0-1D68-4281-B726-9449B7F9A525}" destId="{CEF9785F-7ED0-45D4-97F9-BA80F742AA40}" srcOrd="1" destOrd="0" presId="urn:microsoft.com/office/officeart/2005/8/layout/bProcess4"/>
    <dgm:cxn modelId="{BDC259B7-A20F-4107-AB3F-67F6489FE4EF}" type="presParOf" srcId="{B7943463-1A2B-4785-9D17-B93BD9818360}" destId="{C7DC757A-5F2E-45B1-B2CB-5E5B4E6A2932}" srcOrd="1" destOrd="0" presId="urn:microsoft.com/office/officeart/2005/8/layout/bProcess4"/>
    <dgm:cxn modelId="{4EC3CD8F-5B32-4751-A706-529E23C439FB}" type="presParOf" srcId="{B7943463-1A2B-4785-9D17-B93BD9818360}" destId="{1D1EB7E0-46C3-4F19-9B3A-1B6824A049A2}" srcOrd="2" destOrd="0" presId="urn:microsoft.com/office/officeart/2005/8/layout/bProcess4"/>
    <dgm:cxn modelId="{255AC920-E0E7-48C1-8B5A-9605EE5704E3}" type="presParOf" srcId="{1D1EB7E0-46C3-4F19-9B3A-1B6824A049A2}" destId="{BA1D279E-BC68-492C-B8A4-6E3CA26FA567}" srcOrd="0" destOrd="0" presId="urn:microsoft.com/office/officeart/2005/8/layout/bProcess4"/>
    <dgm:cxn modelId="{D7D4BB08-056D-442D-B34A-EA1E2DD8A407}" type="presParOf" srcId="{1D1EB7E0-46C3-4F19-9B3A-1B6824A049A2}" destId="{3BE03BD0-BA7D-41E4-A4C3-16308ADD0A7A}" srcOrd="1" destOrd="0" presId="urn:microsoft.com/office/officeart/2005/8/layout/bProcess4"/>
    <dgm:cxn modelId="{FDCF7BFF-2DC7-494A-980B-2C1412C89BCE}" type="presParOf" srcId="{B7943463-1A2B-4785-9D17-B93BD9818360}" destId="{2DBA67E8-7E78-45EF-A069-CE38925E9F9C}" srcOrd="3" destOrd="0" presId="urn:microsoft.com/office/officeart/2005/8/layout/bProcess4"/>
    <dgm:cxn modelId="{5D0445C8-C27B-4C6C-B6DC-9113BB9F3677}" type="presParOf" srcId="{B7943463-1A2B-4785-9D17-B93BD9818360}" destId="{3EB1F7E7-CAEE-4984-968C-947E3927BFFA}" srcOrd="4" destOrd="0" presId="urn:microsoft.com/office/officeart/2005/8/layout/bProcess4"/>
    <dgm:cxn modelId="{B7DB12C6-5AAE-4532-B3F5-504CFC5B28FF}" type="presParOf" srcId="{3EB1F7E7-CAEE-4984-968C-947E3927BFFA}" destId="{F9A07920-CF10-432D-AA6F-19F9325DA586}" srcOrd="0" destOrd="0" presId="urn:microsoft.com/office/officeart/2005/8/layout/bProcess4"/>
    <dgm:cxn modelId="{336FDFC1-D047-401F-B48A-047D8DC7E2C4}" type="presParOf" srcId="{3EB1F7E7-CAEE-4984-968C-947E3927BFFA}" destId="{B58D464E-A206-4BF5-B5F4-EAAD454946D8}" srcOrd="1" destOrd="0" presId="urn:microsoft.com/office/officeart/2005/8/layout/bProcess4"/>
    <dgm:cxn modelId="{FC1583B7-90EC-4483-B1AE-391338249C8F}" type="presParOf" srcId="{B7943463-1A2B-4785-9D17-B93BD9818360}" destId="{0D0A51DA-DAF6-4089-969A-B880316F0F28}" srcOrd="5" destOrd="0" presId="urn:microsoft.com/office/officeart/2005/8/layout/bProcess4"/>
    <dgm:cxn modelId="{561E841F-1C29-4473-AB4A-2A421777F64E}" type="presParOf" srcId="{B7943463-1A2B-4785-9D17-B93BD9818360}" destId="{61D24672-CE1E-4ACE-8403-3E19699A245D}" srcOrd="6" destOrd="0" presId="urn:microsoft.com/office/officeart/2005/8/layout/bProcess4"/>
    <dgm:cxn modelId="{CDBC7889-B2D0-424D-BA0C-98E32BB16F53}" type="presParOf" srcId="{61D24672-CE1E-4ACE-8403-3E19699A245D}" destId="{DC6B4C4A-51B8-4DD3-A3B0-07429C97B052}" srcOrd="0" destOrd="0" presId="urn:microsoft.com/office/officeart/2005/8/layout/bProcess4"/>
    <dgm:cxn modelId="{267F4697-81B2-4DC9-9CD7-5A568793BA40}" type="presParOf" srcId="{61D24672-CE1E-4ACE-8403-3E19699A245D}" destId="{D7891052-B0D5-44AE-8663-B5C85CAEDE0C}" srcOrd="1" destOrd="0" presId="urn:microsoft.com/office/officeart/2005/8/layout/bProcess4"/>
    <dgm:cxn modelId="{6419D943-9BC3-4A19-B859-AF124735DC32}" type="presParOf" srcId="{B7943463-1A2B-4785-9D17-B93BD9818360}" destId="{2BBC70DC-FAD0-4DBC-B8BC-AB5F5D238768}" srcOrd="7" destOrd="0" presId="urn:microsoft.com/office/officeart/2005/8/layout/bProcess4"/>
    <dgm:cxn modelId="{4F084209-9E8F-463A-90DE-E712110EB22D}" type="presParOf" srcId="{B7943463-1A2B-4785-9D17-B93BD9818360}" destId="{C7C81AF1-DC4D-4D76-8039-75E443AB8D8B}" srcOrd="8" destOrd="0" presId="urn:microsoft.com/office/officeart/2005/8/layout/bProcess4"/>
    <dgm:cxn modelId="{27AE8F11-54AA-49F5-8319-739611E2CD1A}" type="presParOf" srcId="{C7C81AF1-DC4D-4D76-8039-75E443AB8D8B}" destId="{77034973-03B5-4D87-9577-FF09EC37DBFB}" srcOrd="0" destOrd="0" presId="urn:microsoft.com/office/officeart/2005/8/layout/bProcess4"/>
    <dgm:cxn modelId="{6CE4CA7D-B62A-4440-BAC1-3481E77F7555}" type="presParOf" srcId="{C7C81AF1-DC4D-4D76-8039-75E443AB8D8B}" destId="{30F9ADB8-99D3-472F-A584-B7F5D1973498}" srcOrd="1" destOrd="0" presId="urn:microsoft.com/office/officeart/2005/8/layout/bProcess4"/>
    <dgm:cxn modelId="{61712E01-3611-48D5-9DD1-450D2997F0C6}" type="presParOf" srcId="{B7943463-1A2B-4785-9D17-B93BD9818360}" destId="{5CDBA86B-2D26-4C4A-9804-973798FE68C2}" srcOrd="9" destOrd="0" presId="urn:microsoft.com/office/officeart/2005/8/layout/bProcess4"/>
    <dgm:cxn modelId="{32B7D0BD-66A1-4066-80FE-511E8B10F4F4}" type="presParOf" srcId="{B7943463-1A2B-4785-9D17-B93BD9818360}" destId="{87BBC771-6A7C-463E-9802-991179627E73}" srcOrd="10" destOrd="0" presId="urn:microsoft.com/office/officeart/2005/8/layout/bProcess4"/>
    <dgm:cxn modelId="{3248CCAD-934B-40CC-B785-B200C069C935}" type="presParOf" srcId="{87BBC771-6A7C-463E-9802-991179627E73}" destId="{7808E7B1-9B97-4111-9EDC-92A10734A591}" srcOrd="0" destOrd="0" presId="urn:microsoft.com/office/officeart/2005/8/layout/bProcess4"/>
    <dgm:cxn modelId="{F9E273B5-C2BB-4068-8BDF-58B52E0AE174}" type="presParOf" srcId="{87BBC771-6A7C-463E-9802-991179627E73}" destId="{CA96A161-0843-4E11-874D-716BEBE09286}" srcOrd="1" destOrd="0" presId="urn:microsoft.com/office/officeart/2005/8/layout/bProcess4"/>
    <dgm:cxn modelId="{B4D51037-B056-459E-B53F-0D530CCF37BA}" type="presParOf" srcId="{B7943463-1A2B-4785-9D17-B93BD9818360}" destId="{080F9087-DD05-4AAC-88F2-2E6495D9D127}" srcOrd="11" destOrd="0" presId="urn:microsoft.com/office/officeart/2005/8/layout/bProcess4"/>
    <dgm:cxn modelId="{BA5DA2B2-8240-489B-B336-CB346C262604}" type="presParOf" srcId="{B7943463-1A2B-4785-9D17-B93BD9818360}" destId="{8BB3131C-1153-4042-93F1-F5BF27919C3E}" srcOrd="12" destOrd="0" presId="urn:microsoft.com/office/officeart/2005/8/layout/bProcess4"/>
    <dgm:cxn modelId="{5CDEE9BD-13B2-4231-BBF6-0172F2F335C9}" type="presParOf" srcId="{8BB3131C-1153-4042-93F1-F5BF27919C3E}" destId="{88927175-7647-4BA6-A1D7-E0813CDFA420}" srcOrd="0" destOrd="0" presId="urn:microsoft.com/office/officeart/2005/8/layout/bProcess4"/>
    <dgm:cxn modelId="{0D775769-7C72-4AAC-ACAF-48C93EF08AFD}" type="presParOf" srcId="{8BB3131C-1153-4042-93F1-F5BF27919C3E}" destId="{D67674DA-2257-42AC-87EA-E7AE6D4AA944}" srcOrd="1" destOrd="0" presId="urn:microsoft.com/office/officeart/2005/8/layout/bProcess4"/>
    <dgm:cxn modelId="{24911161-2890-4D8F-B4D6-7612F93A3A28}" type="presParOf" srcId="{B7943463-1A2B-4785-9D17-B93BD9818360}" destId="{7906FCB0-23BA-45CD-9621-04874E4E1603}" srcOrd="13" destOrd="0" presId="urn:microsoft.com/office/officeart/2005/8/layout/bProcess4"/>
    <dgm:cxn modelId="{1D25F59D-CE17-46AA-B4D7-7B1CA05B33A1}" type="presParOf" srcId="{B7943463-1A2B-4785-9D17-B93BD9818360}" destId="{42F8C968-0C0E-4706-AE97-0E9DE0D7C9BC}" srcOrd="14" destOrd="0" presId="urn:microsoft.com/office/officeart/2005/8/layout/bProcess4"/>
    <dgm:cxn modelId="{7F45BCA8-BCDD-4E05-A92D-540D8E012B61}" type="presParOf" srcId="{42F8C968-0C0E-4706-AE97-0E9DE0D7C9BC}" destId="{810E04A4-25EA-4A90-B374-894010925E3A}" srcOrd="0" destOrd="0" presId="urn:microsoft.com/office/officeart/2005/8/layout/bProcess4"/>
    <dgm:cxn modelId="{65827AB3-AE57-45A2-8E9D-40A196184048}" type="presParOf" srcId="{42F8C968-0C0E-4706-AE97-0E9DE0D7C9BC}" destId="{58B247FD-7F1E-4FE9-83D4-DAFC6C692F36}" srcOrd="1" destOrd="0" presId="urn:microsoft.com/office/officeart/2005/8/layout/bProcess4"/>
    <dgm:cxn modelId="{A8B86730-F4AE-4108-A4C2-153B9C394DE5}" type="presParOf" srcId="{B7943463-1A2B-4785-9D17-B93BD9818360}" destId="{D3D30AAC-23EB-46FE-81EA-B92C601A7B80}" srcOrd="15" destOrd="0" presId="urn:microsoft.com/office/officeart/2005/8/layout/bProcess4"/>
    <dgm:cxn modelId="{08060F6C-28E1-41F8-B7A5-4DA4F370479D}" type="presParOf" srcId="{B7943463-1A2B-4785-9D17-B93BD9818360}" destId="{98061D80-4D80-4591-B10C-37B3AF246D41}" srcOrd="16" destOrd="0" presId="urn:microsoft.com/office/officeart/2005/8/layout/bProcess4"/>
    <dgm:cxn modelId="{6EB24DC6-9853-41DB-BFB7-CE2CB0FA009F}" type="presParOf" srcId="{98061D80-4D80-4591-B10C-37B3AF246D41}" destId="{46FB8A21-4F0E-467C-8897-1587E025F0FA}" srcOrd="0" destOrd="0" presId="urn:microsoft.com/office/officeart/2005/8/layout/bProcess4"/>
    <dgm:cxn modelId="{1DB5DD2C-BA25-4B69-B61C-6705972D6AE6}" type="presParOf" srcId="{98061D80-4D80-4591-B10C-37B3AF246D41}" destId="{AA1C9456-02B6-4713-B0AA-1D7B4EEA322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637A8-AAE0-41D2-A882-C3649B1FB320}">
      <dsp:nvSpPr>
        <dsp:cNvPr id="0" name=""/>
        <dsp:cNvSpPr/>
      </dsp:nvSpPr>
      <dsp:spPr>
        <a:xfrm>
          <a:off x="0" y="1278904"/>
          <a:ext cx="1055011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A782BD-91AD-4268-8BC8-F860B98BB4E8}">
      <dsp:nvSpPr>
        <dsp:cNvPr id="0" name=""/>
        <dsp:cNvSpPr/>
      </dsp:nvSpPr>
      <dsp:spPr>
        <a:xfrm>
          <a:off x="527505" y="79708"/>
          <a:ext cx="7385082" cy="1582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139" tIns="0" rIns="27913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NSF requiring use of NSF-approved formats for </a:t>
          </a:r>
          <a:r>
            <a:rPr lang="en-US" sz="2800" kern="1200" dirty="0" err="1"/>
            <a:t>Biosketches</a:t>
          </a:r>
          <a:r>
            <a:rPr lang="en-US" sz="2800" kern="1200" dirty="0"/>
            <a:t> and Current and Pending Support. </a:t>
          </a:r>
          <a:r>
            <a:rPr lang="en-US" sz="2800" kern="1200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Proposal &amp; Award Policies &amp; Procedures Guide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604779" y="156982"/>
        <a:ext cx="7230534" cy="1428408"/>
      </dsp:txXfrm>
    </dsp:sp>
    <dsp:sp modelId="{ACF3EEEA-6EFC-41EB-B0E7-5EA20A5D7E11}">
      <dsp:nvSpPr>
        <dsp:cNvPr id="0" name=""/>
        <dsp:cNvSpPr/>
      </dsp:nvSpPr>
      <dsp:spPr>
        <a:xfrm>
          <a:off x="0" y="2458264"/>
          <a:ext cx="1055011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4C8E79-C5E1-4ED3-B246-BE7067F2A07B}">
      <dsp:nvSpPr>
        <dsp:cNvPr id="0" name=""/>
        <dsp:cNvSpPr/>
      </dsp:nvSpPr>
      <dsp:spPr>
        <a:xfrm>
          <a:off x="527505" y="2074504"/>
          <a:ext cx="7385082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139" tIns="0" rIns="279139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NSF Effective date – October 5, 2020</a:t>
          </a:r>
        </a:p>
      </dsp:txBody>
      <dsp:txXfrm>
        <a:off x="564972" y="2111971"/>
        <a:ext cx="7310148" cy="692586"/>
      </dsp:txXfrm>
    </dsp:sp>
    <dsp:sp modelId="{0B06DD90-D6B7-4384-AE82-92A8FF14E4A3}">
      <dsp:nvSpPr>
        <dsp:cNvPr id="0" name=""/>
        <dsp:cNvSpPr/>
      </dsp:nvSpPr>
      <dsp:spPr>
        <a:xfrm>
          <a:off x="0" y="4368718"/>
          <a:ext cx="1055011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BB10CA-B485-41D7-AE60-0EA058E760EB}">
      <dsp:nvSpPr>
        <dsp:cNvPr id="0" name=""/>
        <dsp:cNvSpPr/>
      </dsp:nvSpPr>
      <dsp:spPr>
        <a:xfrm>
          <a:off x="527505" y="3253864"/>
          <a:ext cx="7385082" cy="14986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139" tIns="0" rIns="27913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Starting October 5, NSF will reject applications where the </a:t>
          </a:r>
          <a:r>
            <a:rPr lang="en-US" sz="2800" kern="1200" dirty="0" err="1"/>
            <a:t>Biosketch</a:t>
          </a:r>
          <a:r>
            <a:rPr lang="en-US" sz="2800" kern="1200" dirty="0"/>
            <a:t> and Current and Pending do not use the new format</a:t>
          </a:r>
          <a:r>
            <a:rPr lang="en-US" sz="1800" kern="1200" dirty="0"/>
            <a:t>. </a:t>
          </a:r>
        </a:p>
      </dsp:txBody>
      <dsp:txXfrm>
        <a:off x="600661" y="3327020"/>
        <a:ext cx="7238770" cy="1352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74CA6-1DBB-474A-8EDA-EE65D6CF3D9A}">
      <dsp:nvSpPr>
        <dsp:cNvPr id="0" name=""/>
        <dsp:cNvSpPr/>
      </dsp:nvSpPr>
      <dsp:spPr>
        <a:xfrm>
          <a:off x="0" y="0"/>
          <a:ext cx="6877049" cy="1046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NSF recommends using new forms prior to effective date</a:t>
          </a:r>
        </a:p>
      </dsp:txBody>
      <dsp:txXfrm>
        <a:off x="30654" y="30654"/>
        <a:ext cx="5659260" cy="985281"/>
      </dsp:txXfrm>
    </dsp:sp>
    <dsp:sp modelId="{FDC2741F-C8B3-414A-89E7-15AFFA8073D8}">
      <dsp:nvSpPr>
        <dsp:cNvPr id="0" name=""/>
        <dsp:cNvSpPr/>
      </dsp:nvSpPr>
      <dsp:spPr>
        <a:xfrm>
          <a:off x="575952" y="1236878"/>
          <a:ext cx="6877049" cy="1046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OSP will require use of new forms beginning September 28, 2020</a:t>
          </a:r>
        </a:p>
      </dsp:txBody>
      <dsp:txXfrm>
        <a:off x="606606" y="1267532"/>
        <a:ext cx="5559505" cy="985281"/>
      </dsp:txXfrm>
    </dsp:sp>
    <dsp:sp modelId="{036D3382-EEF1-450C-A589-FECD0E3B1584}">
      <dsp:nvSpPr>
        <dsp:cNvPr id="0" name=""/>
        <dsp:cNvSpPr/>
      </dsp:nvSpPr>
      <dsp:spPr>
        <a:xfrm>
          <a:off x="1143309" y="2473756"/>
          <a:ext cx="6877049" cy="1046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OSP provided guidance summary on setting up </a:t>
          </a:r>
          <a:r>
            <a:rPr lang="en-US" sz="2000" kern="1200" dirty="0" err="1"/>
            <a:t>SciENcv</a:t>
          </a:r>
          <a:r>
            <a:rPr lang="en-US" sz="2000" kern="1200" dirty="0"/>
            <a:t> account</a:t>
          </a:r>
        </a:p>
      </dsp:txBody>
      <dsp:txXfrm>
        <a:off x="1173963" y="2504410"/>
        <a:ext cx="5568101" cy="985281"/>
      </dsp:txXfrm>
    </dsp:sp>
    <dsp:sp modelId="{70AEB278-EBA7-4EF8-8868-863B4C9BEC76}">
      <dsp:nvSpPr>
        <dsp:cNvPr id="0" name=""/>
        <dsp:cNvSpPr/>
      </dsp:nvSpPr>
      <dsp:spPr>
        <a:xfrm>
          <a:off x="1719262" y="3710634"/>
          <a:ext cx="6877049" cy="1046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OSP Website has Roadmap and will have this PPT following the Webinar: </a:t>
          </a:r>
          <a:r>
            <a:rPr lang="en-US" sz="2000" kern="1200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https://osp.gmu.edu/proposal-process/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749916" y="3741288"/>
        <a:ext cx="5559505" cy="985281"/>
      </dsp:txXfrm>
    </dsp:sp>
    <dsp:sp modelId="{98666B66-08CC-40C5-81F6-69AE0B58253E}">
      <dsp:nvSpPr>
        <dsp:cNvPr id="0" name=""/>
        <dsp:cNvSpPr/>
      </dsp:nvSpPr>
      <dsp:spPr>
        <a:xfrm>
          <a:off x="6196766" y="801592"/>
          <a:ext cx="680283" cy="68028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6349830" y="801592"/>
        <a:ext cx="374155" cy="511913"/>
      </dsp:txXfrm>
    </dsp:sp>
    <dsp:sp modelId="{3783D5E5-4583-4551-A34F-08C8C3EFC3DC}">
      <dsp:nvSpPr>
        <dsp:cNvPr id="0" name=""/>
        <dsp:cNvSpPr/>
      </dsp:nvSpPr>
      <dsp:spPr>
        <a:xfrm>
          <a:off x="6772719" y="2038470"/>
          <a:ext cx="680283" cy="68028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6925783" y="2038470"/>
        <a:ext cx="374155" cy="511913"/>
      </dsp:txXfrm>
    </dsp:sp>
    <dsp:sp modelId="{E10E22E9-4C16-43F4-9BA4-143791F84C7E}">
      <dsp:nvSpPr>
        <dsp:cNvPr id="0" name=""/>
        <dsp:cNvSpPr/>
      </dsp:nvSpPr>
      <dsp:spPr>
        <a:xfrm>
          <a:off x="7340076" y="3275348"/>
          <a:ext cx="680283" cy="68028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7493140" y="3275348"/>
        <a:ext cx="374155" cy="5119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DC757A-5F2E-45B1-B2CB-5E5B4E6A2932}">
      <dsp:nvSpPr>
        <dsp:cNvPr id="0" name=""/>
        <dsp:cNvSpPr/>
      </dsp:nvSpPr>
      <dsp:spPr>
        <a:xfrm rot="5400000">
          <a:off x="-396462" y="1253184"/>
          <a:ext cx="1749941" cy="21117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9785F-7ED0-45D4-97F9-BA80F742AA40}">
      <dsp:nvSpPr>
        <dsp:cNvPr id="0" name=""/>
        <dsp:cNvSpPr/>
      </dsp:nvSpPr>
      <dsp:spPr>
        <a:xfrm>
          <a:off x="4323" y="133751"/>
          <a:ext cx="2346356" cy="1407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Watch You Tube videos</a:t>
          </a:r>
        </a:p>
      </dsp:txBody>
      <dsp:txXfrm>
        <a:off x="45556" y="174984"/>
        <a:ext cx="2263890" cy="1325347"/>
      </dsp:txXfrm>
    </dsp:sp>
    <dsp:sp modelId="{2DBA67E8-7E78-45EF-A069-CE38925E9F9C}">
      <dsp:nvSpPr>
        <dsp:cNvPr id="0" name=""/>
        <dsp:cNvSpPr/>
      </dsp:nvSpPr>
      <dsp:spPr>
        <a:xfrm rot="5400000">
          <a:off x="-396462" y="3012951"/>
          <a:ext cx="1749941" cy="21117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E03BD0-BA7D-41E4-A4C3-16308ADD0A7A}">
      <dsp:nvSpPr>
        <dsp:cNvPr id="0" name=""/>
        <dsp:cNvSpPr/>
      </dsp:nvSpPr>
      <dsp:spPr>
        <a:xfrm>
          <a:off x="4323" y="1893519"/>
          <a:ext cx="2346356" cy="1407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Review step-by-step instructions</a:t>
          </a:r>
        </a:p>
      </dsp:txBody>
      <dsp:txXfrm>
        <a:off x="45556" y="1934752"/>
        <a:ext cx="2263890" cy="1325347"/>
      </dsp:txXfrm>
    </dsp:sp>
    <dsp:sp modelId="{0D0A51DA-DAF6-4089-969A-B880316F0F28}">
      <dsp:nvSpPr>
        <dsp:cNvPr id="0" name=""/>
        <dsp:cNvSpPr/>
      </dsp:nvSpPr>
      <dsp:spPr>
        <a:xfrm>
          <a:off x="483420" y="3892835"/>
          <a:ext cx="3110828" cy="21117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8D464E-A206-4BF5-B5F4-EAAD454946D8}">
      <dsp:nvSpPr>
        <dsp:cNvPr id="0" name=""/>
        <dsp:cNvSpPr/>
      </dsp:nvSpPr>
      <dsp:spPr>
        <a:xfrm>
          <a:off x="4323" y="3653286"/>
          <a:ext cx="2346356" cy="1407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By September 28, log into </a:t>
          </a:r>
          <a:r>
            <a:rPr lang="en-US" sz="1400" kern="1200" dirty="0" err="1"/>
            <a:t>SciENcv</a:t>
          </a:r>
          <a:r>
            <a:rPr lang="en-US" sz="1400" kern="1200" dirty="0"/>
            <a:t> NSF account</a:t>
          </a:r>
        </a:p>
      </dsp:txBody>
      <dsp:txXfrm>
        <a:off x="45556" y="3694519"/>
        <a:ext cx="2263890" cy="1325347"/>
      </dsp:txXfrm>
    </dsp:sp>
    <dsp:sp modelId="{2BBC70DC-FAD0-4DBC-B8BC-AB5F5D238768}">
      <dsp:nvSpPr>
        <dsp:cNvPr id="0" name=""/>
        <dsp:cNvSpPr/>
      </dsp:nvSpPr>
      <dsp:spPr>
        <a:xfrm rot="16200000">
          <a:off x="2724191" y="3012951"/>
          <a:ext cx="1749941" cy="21117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891052-B0D5-44AE-8663-B5C85CAEDE0C}">
      <dsp:nvSpPr>
        <dsp:cNvPr id="0" name=""/>
        <dsp:cNvSpPr/>
      </dsp:nvSpPr>
      <dsp:spPr>
        <a:xfrm>
          <a:off x="3124977" y="3653286"/>
          <a:ext cx="2346356" cy="1407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Create or link NCBI ORCID account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You may need to create new NCBI ORCID account and enter </a:t>
          </a:r>
          <a:r>
            <a:rPr lang="en-US" sz="1400" kern="1200" dirty="0" err="1"/>
            <a:t>Biosketch</a:t>
          </a:r>
          <a:r>
            <a:rPr lang="en-US" sz="1400" kern="1200" dirty="0"/>
            <a:t> and C&amp;P data</a:t>
          </a:r>
        </a:p>
      </dsp:txBody>
      <dsp:txXfrm>
        <a:off x="3166210" y="3694519"/>
        <a:ext cx="2263890" cy="1325347"/>
      </dsp:txXfrm>
    </dsp:sp>
    <dsp:sp modelId="{5CDBA86B-2D26-4C4A-9804-973798FE68C2}">
      <dsp:nvSpPr>
        <dsp:cNvPr id="0" name=""/>
        <dsp:cNvSpPr/>
      </dsp:nvSpPr>
      <dsp:spPr>
        <a:xfrm rot="16200000">
          <a:off x="2724191" y="1253184"/>
          <a:ext cx="1749941" cy="21117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F9ADB8-99D3-472F-A584-B7F5D1973498}">
      <dsp:nvSpPr>
        <dsp:cNvPr id="0" name=""/>
        <dsp:cNvSpPr/>
      </dsp:nvSpPr>
      <dsp:spPr>
        <a:xfrm>
          <a:off x="3124977" y="1893519"/>
          <a:ext cx="2346356" cy="1407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Create a new profile – select format and data source or duplicate existing profile</a:t>
          </a:r>
        </a:p>
      </dsp:txBody>
      <dsp:txXfrm>
        <a:off x="3166210" y="1934752"/>
        <a:ext cx="2263890" cy="1325347"/>
      </dsp:txXfrm>
    </dsp:sp>
    <dsp:sp modelId="{080F9087-DD05-4AAC-88F2-2E6495D9D127}">
      <dsp:nvSpPr>
        <dsp:cNvPr id="0" name=""/>
        <dsp:cNvSpPr/>
      </dsp:nvSpPr>
      <dsp:spPr>
        <a:xfrm>
          <a:off x="3604075" y="373300"/>
          <a:ext cx="3110828" cy="21117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96A161-0843-4E11-874D-716BEBE09286}">
      <dsp:nvSpPr>
        <dsp:cNvPr id="0" name=""/>
        <dsp:cNvSpPr/>
      </dsp:nvSpPr>
      <dsp:spPr>
        <a:xfrm>
          <a:off x="3124977" y="133751"/>
          <a:ext cx="2346356" cy="1407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Edit profile entries</a:t>
          </a:r>
        </a:p>
      </dsp:txBody>
      <dsp:txXfrm>
        <a:off x="3166210" y="174984"/>
        <a:ext cx="2263890" cy="1325347"/>
      </dsp:txXfrm>
    </dsp:sp>
    <dsp:sp modelId="{7906FCB0-23BA-45CD-9621-04874E4E1603}">
      <dsp:nvSpPr>
        <dsp:cNvPr id="0" name=""/>
        <dsp:cNvSpPr/>
      </dsp:nvSpPr>
      <dsp:spPr>
        <a:xfrm rot="5400000">
          <a:off x="5844845" y="1253184"/>
          <a:ext cx="1749941" cy="21117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674DA-2257-42AC-87EA-E7AE6D4AA944}">
      <dsp:nvSpPr>
        <dsp:cNvPr id="0" name=""/>
        <dsp:cNvSpPr/>
      </dsp:nvSpPr>
      <dsp:spPr>
        <a:xfrm>
          <a:off x="6245632" y="133751"/>
          <a:ext cx="2346356" cy="1407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OSP will send Current and Pending information for PIs/Colleges to use to prepare NSF current and pending</a:t>
          </a:r>
        </a:p>
      </dsp:txBody>
      <dsp:txXfrm>
        <a:off x="6286865" y="174984"/>
        <a:ext cx="2263890" cy="1325347"/>
      </dsp:txXfrm>
    </dsp:sp>
    <dsp:sp modelId="{D3D30AAC-23EB-46FE-81EA-B92C601A7B80}">
      <dsp:nvSpPr>
        <dsp:cNvPr id="0" name=""/>
        <dsp:cNvSpPr/>
      </dsp:nvSpPr>
      <dsp:spPr>
        <a:xfrm rot="5400000">
          <a:off x="5844845" y="3012951"/>
          <a:ext cx="1749941" cy="21117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247FD-7F1E-4FE9-83D4-DAFC6C692F36}">
      <dsp:nvSpPr>
        <dsp:cNvPr id="0" name=""/>
        <dsp:cNvSpPr/>
      </dsp:nvSpPr>
      <dsp:spPr>
        <a:xfrm>
          <a:off x="6245632" y="1893519"/>
          <a:ext cx="2346356" cy="1407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Download </a:t>
          </a:r>
          <a:r>
            <a:rPr lang="en-US" sz="1400" kern="1200" dirty="0" err="1"/>
            <a:t>Biosketch</a:t>
          </a:r>
          <a:r>
            <a:rPr lang="en-US" sz="1400" kern="1200" dirty="0"/>
            <a:t> and Current and Pending in PDF format</a:t>
          </a:r>
        </a:p>
      </dsp:txBody>
      <dsp:txXfrm>
        <a:off x="6286865" y="1934752"/>
        <a:ext cx="2263890" cy="1325347"/>
      </dsp:txXfrm>
    </dsp:sp>
    <dsp:sp modelId="{AA1C9456-02B6-4713-B0AA-1D7B4EEA3228}">
      <dsp:nvSpPr>
        <dsp:cNvPr id="0" name=""/>
        <dsp:cNvSpPr/>
      </dsp:nvSpPr>
      <dsp:spPr>
        <a:xfrm>
          <a:off x="6245632" y="3653286"/>
          <a:ext cx="2346356" cy="1407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Send </a:t>
          </a:r>
          <a:r>
            <a:rPr lang="en-US" sz="1400" kern="1200" dirty="0" err="1"/>
            <a:t>Biosketch</a:t>
          </a:r>
          <a:r>
            <a:rPr lang="en-US" sz="1400" kern="1200" dirty="0"/>
            <a:t> and Current and Pending to OSP for Proposals </a:t>
          </a:r>
          <a:r>
            <a:rPr lang="en-US" sz="1400" kern="1200"/>
            <a:t>due September 28 </a:t>
          </a:r>
          <a:r>
            <a:rPr lang="en-US" sz="1400" kern="1200" dirty="0"/>
            <a:t>and later</a:t>
          </a:r>
        </a:p>
      </dsp:txBody>
      <dsp:txXfrm>
        <a:off x="6286865" y="3694519"/>
        <a:ext cx="2263890" cy="1325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books/NBK154494/#sciencv.Using_the_NSF_Biographical_Sketc" TargetMode="External"/><Relationship Id="rId2" Type="http://schemas.openxmlformats.org/officeDocument/2006/relationships/hyperlink" Target="https://www.nsf.gov/bfa/dias/policy/biosketch.j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picpedia.org/highway-signs/c/curriculum-vitae.html" TargetMode="Externa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osp.gmu.edu/osp-current-and-pending-proces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picserver.org/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books/NBK154494/#sciencv.Using_the_NSF_Current__Pending_S" TargetMode="External"/><Relationship Id="rId2" Type="http://schemas.openxmlformats.org/officeDocument/2006/relationships/hyperlink" Target="https://www.nsf.gov/bfa/dias/policy/cps.j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sf.gov/bfa/dias/policy/papp/pappg20_1/faqs_cps20_1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132053576@N03/18721001439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bluediamondgallery.com/wooden-tile/q/questions.html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secure-web.cisco.com/1g6wkkVsTougje570RXmSegeubJtu4VV9YIHPNTY23Ftj_6aSGEbe47OeBkAeZkuZHZ4ezf7C_BtCG7jZZGn6T-nXC0dM6GOmas_Cd3qd_0vyOajykXbWK2xWzAwCq--hT2FkqEj3aYao0LzTB-D3xsTCage_JzT_GLHrvmE39gftHKhOGwI7wosGvsx18_6ZnAo5VcS2mBzKovH8UIlm3gtx_fdgXlbdjiRnJ5bilBXljuxes1YbWYDda8Es76zyqkApjScxeoznzypUbQx78HGT7CMj_h_ng8In9FtNGuS8k_hJ6QnFyltjFOobM6mtlGMOb_B2OdMxyQ31-LR5_Odi0ZDA2RM_G4BKaGjs7kgdxc1n20nnkbA5K1AeFVnwiE7pJzsRyA-3nbnBgUwKrZJUpeIGIdrEW91oIRS9uSCCIR6RPIvP7MeY5snOYE4D/https%3A%2F%2Fwww.nsfpolicyoutreach.com%2Fresources%2Fapril-2020-nsf-approved-formats-for-proposals%2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www.biblogtecarios.es/anabaeza/herramientas-para-hacer-webinar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www.youtube.com/watch?v=PRWy-3GXhtU&amp;feature=youtu.be" TargetMode="External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www.youtube.com/watch?v=nk7qlbele0k&amp;feature=youtu.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ile:Logo_of_YouTube_(2015-2017).svg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G_cKSRr7TJ4&amp;feature=youtu.b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.gov/common/attachment/Desktop/SciENcv-FAQs.pdf" TargetMode="External"/><Relationship Id="rId2" Type="http://schemas.openxmlformats.org/officeDocument/2006/relationships/hyperlink" Target="https://www.ncbi.nlm.nih.gov/sciencv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ncbi.nlm.nih.gov/books/NBK15449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650C8-8312-45A1-9C83-E8483F992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5886" y="828952"/>
            <a:ext cx="7766936" cy="1646302"/>
          </a:xfrm>
        </p:spPr>
        <p:txBody>
          <a:bodyPr/>
          <a:lstStyle/>
          <a:p>
            <a:r>
              <a:rPr lang="en-US" dirty="0"/>
              <a:t>Roadmap to Getting Started on </a:t>
            </a:r>
            <a:r>
              <a:rPr lang="en-US" dirty="0" err="1"/>
              <a:t>SciENcv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15C026-99DA-4555-A7FC-973FDC0BF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630658"/>
            <a:ext cx="7766936" cy="323851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u="sng" dirty="0"/>
              <a:t>Presenters: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Maggie Ewell, Associate Director Proposals and Awards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Regis Saxton, Research Administration Manager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Elizabeth Hale-</a:t>
            </a:r>
            <a:r>
              <a:rPr lang="en-US" dirty="0" err="1"/>
              <a:t>Salice</a:t>
            </a:r>
            <a:r>
              <a:rPr lang="en-US" dirty="0"/>
              <a:t>, Senior Grants Administrator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Office of Sponsored Programs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Christopher Carr, </a:t>
            </a:r>
            <a:r>
              <a:rPr lang="en-US" dirty="0" err="1"/>
              <a:t>Volgenau</a:t>
            </a:r>
            <a:r>
              <a:rPr lang="en-US" dirty="0"/>
              <a:t> School of Engineering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ctr"/>
            <a:r>
              <a:rPr lang="en-US" dirty="0"/>
              <a:t>George Mason University</a:t>
            </a:r>
          </a:p>
          <a:p>
            <a:pPr algn="ctr"/>
            <a:r>
              <a:rPr lang="en-US" dirty="0"/>
              <a:t>September 24,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5D9B-41D7-4F90-8662-743BD60B5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Biosketch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FCCB1-9D06-49FF-A76A-0948BF69E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1853"/>
            <a:ext cx="8596668" cy="440951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NSF-Approved Formats for the Biographical Sketch website </a:t>
            </a:r>
          </a:p>
          <a:p>
            <a:pPr lvl="1"/>
            <a:r>
              <a:rPr lang="en-US" dirty="0">
                <a:hlinkClick r:id="rId2"/>
              </a:rPr>
              <a:t>https://www.nsf.gov/bfa/dias/policy/biosketch.jsp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SciENcv</a:t>
            </a:r>
            <a:r>
              <a:rPr lang="en-US" dirty="0"/>
              <a:t> Guidance on Creating an NSF Biographical Sketch</a:t>
            </a:r>
          </a:p>
          <a:p>
            <a:pPr lvl="1"/>
            <a:r>
              <a:rPr lang="en-US" dirty="0">
                <a:hlinkClick r:id="rId3"/>
              </a:rPr>
              <a:t>Step-by-step instructions and screenshots for each of the four required sections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7E0E47-4FF0-48E9-ACCD-E0F390CC7A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910818" y="4371157"/>
            <a:ext cx="2819389" cy="18772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DF00EF-2EB4-4907-922F-B4B0ACECC651}"/>
              </a:ext>
            </a:extLst>
          </p:cNvPr>
          <p:cNvSpPr txBox="1"/>
          <p:nvPr/>
        </p:nvSpPr>
        <p:spPr>
          <a:xfrm>
            <a:off x="3910818" y="6433513"/>
            <a:ext cx="2819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s://picpedia.org/highway-signs/c/curriculum-vitae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7593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B14EF-5590-4C64-82D9-E154D4FE2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and Pending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F0AC1-E021-4B5C-A44E-09E5F1A76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6276"/>
            <a:ext cx="8596668" cy="3880773"/>
          </a:xfrm>
        </p:spPr>
        <p:txBody>
          <a:bodyPr/>
          <a:lstStyle/>
          <a:p>
            <a:r>
              <a:rPr lang="en-US" dirty="0"/>
              <a:t>PIs will now need to generate their own current and pending support forms from </a:t>
            </a:r>
            <a:r>
              <a:rPr lang="en-US" dirty="0" err="1"/>
              <a:t>SciENcv</a:t>
            </a:r>
            <a:endParaRPr lang="en-US" dirty="0"/>
          </a:p>
          <a:p>
            <a:r>
              <a:rPr lang="en-US" dirty="0"/>
              <a:t>OSP will email a spreadsheet with Current awards and Pending awards</a:t>
            </a:r>
          </a:p>
          <a:p>
            <a:pPr lvl="1"/>
            <a:r>
              <a:rPr lang="en-US" dirty="0">
                <a:hlinkClick r:id="rId2"/>
              </a:rPr>
              <a:t>https://osp.gmu.edu/osp-current-and-pending-process/</a:t>
            </a:r>
            <a:endParaRPr lang="en-US" dirty="0"/>
          </a:p>
          <a:p>
            <a:pPr lvl="1"/>
            <a:r>
              <a:rPr lang="en-US" dirty="0"/>
              <a:t>PIs and Colleges responsible for updating effort</a:t>
            </a:r>
          </a:p>
          <a:p>
            <a:pPr lvl="1"/>
            <a:r>
              <a:rPr lang="en-US" dirty="0"/>
              <a:t>PI or designee updates in </a:t>
            </a:r>
            <a:r>
              <a:rPr lang="en-US" dirty="0" err="1"/>
              <a:t>SciENcv</a:t>
            </a:r>
            <a:endParaRPr lang="en-US" dirty="0"/>
          </a:p>
          <a:p>
            <a:pPr lvl="1"/>
            <a:r>
              <a:rPr lang="en-US" dirty="0"/>
              <a:t>PI generate Current and Pending Support form and sends to Grant Administrator 6 days prior to deadline</a:t>
            </a:r>
          </a:p>
          <a:p>
            <a:pPr lvl="1"/>
            <a:r>
              <a:rPr lang="en-US" dirty="0"/>
              <a:t>OSP will review as part of 4 day review</a:t>
            </a:r>
          </a:p>
          <a:p>
            <a:pPr lvl="1"/>
            <a:r>
              <a:rPr lang="en-US" dirty="0"/>
              <a:t>OSP will submit as part of package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E2D7D0-A9CD-4A85-A9C5-4FF6364F19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537311" y="4459458"/>
            <a:ext cx="2694633" cy="15718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B1D40E-AB52-457E-9105-70485913E8FC}"/>
              </a:ext>
            </a:extLst>
          </p:cNvPr>
          <p:cNvSpPr txBox="1"/>
          <p:nvPr/>
        </p:nvSpPr>
        <p:spPr>
          <a:xfrm>
            <a:off x="5866227" y="6180532"/>
            <a:ext cx="2365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picserver.org/f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773655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76661-C55C-414D-9354-A83D4429A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and Pending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3C8CC-65E3-46EC-9AFC-D153CF70F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612" y="1590746"/>
            <a:ext cx="8596668" cy="388077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NSF-Approved Formats for Current and Pending Support website </a:t>
            </a:r>
          </a:p>
          <a:p>
            <a:pPr lvl="1"/>
            <a:r>
              <a:rPr lang="en-US" dirty="0">
                <a:hlinkClick r:id="rId2"/>
              </a:rPr>
              <a:t>https://www.nsf.gov/bfa/dias/policy/cps.jsp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SciENcv</a:t>
            </a:r>
            <a:r>
              <a:rPr lang="en-US" dirty="0"/>
              <a:t> Guidance on Creating an NSF Current and Pending Support document,</a:t>
            </a:r>
          </a:p>
          <a:p>
            <a:pPr lvl="1"/>
            <a:r>
              <a:rPr lang="en-US" dirty="0">
                <a:hlinkClick r:id="rId3"/>
              </a:rPr>
              <a:t>Step-by-step instructions and screenshots for the two required sections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FAQs</a:t>
            </a:r>
            <a:r>
              <a:rPr lang="en-US" dirty="0"/>
              <a:t> addressing policy questions related to the PAPPG (NSF 20-1) clarifications to the current and pending support coverage, as well as questions regarding use of an NSF-approved format for current and pending support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44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CFD1D-B93E-4888-BD0F-5C6347C70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 to Getting Set up in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A1256ED-D304-4A0A-B1BA-F144019365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076419"/>
              </p:ext>
            </p:extLst>
          </p:nvPr>
        </p:nvGraphicFramePr>
        <p:xfrm>
          <a:off x="677863" y="1338470"/>
          <a:ext cx="8596312" cy="5194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2174A36-12FE-4B22-AC28-66C5AAA31E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23604" y="269528"/>
            <a:ext cx="3210373" cy="118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55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8BB68-B0CE-44D1-B8F7-DDFE96011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from Experienced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10BA7-450C-4CF3-8602-7AAE4EE39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079" y="1364566"/>
            <a:ext cx="8596668" cy="4797083"/>
          </a:xfrm>
        </p:spPr>
        <p:txBody>
          <a:bodyPr>
            <a:normAutofit/>
          </a:bodyPr>
          <a:lstStyle/>
          <a:p>
            <a:r>
              <a:rPr lang="en-US" dirty="0"/>
              <a:t>Elizabeth Hale-</a:t>
            </a:r>
            <a:r>
              <a:rPr lang="en-US" dirty="0" err="1"/>
              <a:t>Salice</a:t>
            </a:r>
            <a:r>
              <a:rPr lang="en-US" dirty="0"/>
              <a:t>, Senior Grants Administrator, Blue Team</a:t>
            </a:r>
          </a:p>
          <a:p>
            <a:r>
              <a:rPr lang="en-US" dirty="0"/>
              <a:t>Christopher Carr, </a:t>
            </a:r>
            <a:r>
              <a:rPr lang="en-US" dirty="0" err="1"/>
              <a:t>Volgenau</a:t>
            </a:r>
            <a:r>
              <a:rPr lang="en-US" dirty="0"/>
              <a:t> School of Engineering</a:t>
            </a:r>
          </a:p>
          <a:p>
            <a:r>
              <a:rPr lang="en-US" dirty="0"/>
              <a:t>LIST of lessons learned or recommendations</a:t>
            </a:r>
          </a:p>
          <a:p>
            <a:pPr lvl="1"/>
            <a:r>
              <a:rPr lang="en-US" dirty="0"/>
              <a:t>Comply with NSF Proposal &amp; Award Policies &amp; Procedures Guide (PAPPG)</a:t>
            </a:r>
          </a:p>
          <a:p>
            <a:pPr lvl="2"/>
            <a:r>
              <a:rPr lang="en-US" dirty="0" err="1"/>
              <a:t>Biosketch</a:t>
            </a:r>
            <a:endParaRPr lang="en-US" dirty="0"/>
          </a:p>
          <a:p>
            <a:pPr lvl="3"/>
            <a:r>
              <a:rPr lang="en-US" dirty="0"/>
              <a:t>2-page limit</a:t>
            </a:r>
          </a:p>
          <a:p>
            <a:pPr lvl="3"/>
            <a:r>
              <a:rPr lang="en-US" dirty="0"/>
              <a:t>Professional Preparation begins with Undergrad degree</a:t>
            </a:r>
          </a:p>
          <a:p>
            <a:pPr lvl="3"/>
            <a:r>
              <a:rPr lang="en-US" dirty="0"/>
              <a:t>5 products most closely related to the proposed project; 5 other significant products, whether or not related to the proposed project; 5 synergistic activities</a:t>
            </a:r>
          </a:p>
          <a:p>
            <a:pPr lvl="2"/>
            <a:r>
              <a:rPr lang="en-US" dirty="0"/>
              <a:t>Current/Pending</a:t>
            </a:r>
          </a:p>
          <a:p>
            <a:pPr lvl="3"/>
            <a:r>
              <a:rPr lang="en-US" dirty="0"/>
              <a:t>Include the number of person-months (or partial person-months) per year to be devoted to the project for all projects listed</a:t>
            </a:r>
          </a:p>
          <a:p>
            <a:pPr lvl="3"/>
            <a:r>
              <a:rPr lang="en-US" dirty="0"/>
              <a:t>This Submission: </a:t>
            </a:r>
            <a:r>
              <a:rPr lang="en-US"/>
              <a:t>project title, period of performance </a:t>
            </a:r>
            <a:r>
              <a:rPr lang="en-US" dirty="0"/>
              <a:t>dates, person-months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CA749C-60D2-49B6-8901-83A3A3CB32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455770" y="523996"/>
            <a:ext cx="3293199" cy="21965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9B920E-FDFB-4BAE-96B4-5FDA586A0BFE}"/>
              </a:ext>
            </a:extLst>
          </p:cNvPr>
          <p:cNvSpPr txBox="1"/>
          <p:nvPr/>
        </p:nvSpPr>
        <p:spPr>
          <a:xfrm>
            <a:off x="2292626" y="6627168"/>
            <a:ext cx="49828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flickr.com/photos/132053576@N03/18721001439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050580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16BD3-BADB-4362-8161-8263835C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36F1B8F-0E6E-46B7-9368-04B6A91D37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64941" y="2160588"/>
            <a:ext cx="5822155" cy="388143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F5344-D94A-4DEF-B19D-16A06ADCA39C}"/>
              </a:ext>
            </a:extLst>
          </p:cNvPr>
          <p:cNvSpPr txBox="1"/>
          <p:nvPr/>
        </p:nvSpPr>
        <p:spPr>
          <a:xfrm>
            <a:off x="2064941" y="6042025"/>
            <a:ext cx="58221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www.thebluediamondgallery.com/wooden-tile/q/questions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11297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8468-ED28-4914-8CB5-4D0296B72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1D4976-D73D-4636-AF93-C7609039ED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995330"/>
              </p:ext>
            </p:extLst>
          </p:nvPr>
        </p:nvGraphicFramePr>
        <p:xfrm>
          <a:off x="677863" y="1360967"/>
          <a:ext cx="10550118" cy="5103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512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0D9AB-E454-4252-A7B6-3AE819E75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Mason Implementation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925634-3E41-4FFE-85EF-DF762D11C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854864"/>
              </p:ext>
            </p:extLst>
          </p:nvPr>
        </p:nvGraphicFramePr>
        <p:xfrm>
          <a:off x="677863" y="1491176"/>
          <a:ext cx="8596312" cy="475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103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7E62-26B5-4670-A7F4-A88279467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</a:t>
            </a:r>
            <a:r>
              <a:rPr lang="en-US" dirty="0" err="1"/>
              <a:t>SciENcv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DB524-D855-4A0C-A394-5E1AB2DE6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5907"/>
            <a:ext cx="9423596" cy="5358809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NIH  created Science Experts Network Curriculum Vitae (</a:t>
            </a:r>
            <a:r>
              <a:rPr lang="en-US" sz="2400" dirty="0" err="1"/>
              <a:t>SciENcv</a:t>
            </a:r>
            <a:r>
              <a:rPr lang="en-US" sz="2400" dirty="0"/>
              <a:t>)</a:t>
            </a:r>
          </a:p>
          <a:p>
            <a:r>
              <a:rPr lang="en-US" sz="2400" dirty="0"/>
              <a:t>Electronic system that helps researchers assemble the professional information needed for participation in federally funded research </a:t>
            </a:r>
          </a:p>
          <a:p>
            <a:r>
              <a:rPr lang="en-US" sz="2400" dirty="0" err="1"/>
              <a:t>SciENcv</a:t>
            </a:r>
            <a:r>
              <a:rPr lang="en-US" sz="2400" dirty="0"/>
              <a:t> gathers and compiles information on </a:t>
            </a:r>
          </a:p>
          <a:p>
            <a:pPr lvl="1"/>
            <a:r>
              <a:rPr lang="en-US" sz="2200" dirty="0"/>
              <a:t>expertise, employment, education and professional accomplishments</a:t>
            </a:r>
          </a:p>
          <a:p>
            <a:r>
              <a:rPr lang="en-US" sz="2400" dirty="0"/>
              <a:t>What </a:t>
            </a:r>
            <a:r>
              <a:rPr lang="en-US" sz="2400" dirty="0" err="1"/>
              <a:t>SciENcv</a:t>
            </a:r>
            <a:r>
              <a:rPr lang="en-US" sz="2400" dirty="0"/>
              <a:t> does?</a:t>
            </a:r>
          </a:p>
          <a:p>
            <a:pPr lvl="1"/>
            <a:r>
              <a:rPr lang="en-US" sz="2200" dirty="0"/>
              <a:t>Eliminates the need to repeatedly enter </a:t>
            </a:r>
            <a:r>
              <a:rPr lang="en-US" sz="2200" dirty="0" err="1"/>
              <a:t>biosketch</a:t>
            </a:r>
            <a:r>
              <a:rPr lang="en-US" sz="2200" dirty="0"/>
              <a:t> information</a:t>
            </a:r>
          </a:p>
          <a:p>
            <a:pPr lvl="1"/>
            <a:r>
              <a:rPr lang="en-US" sz="2200" dirty="0"/>
              <a:t>Reduces the administrative burden associated with federal grant submission and reporting requirements</a:t>
            </a:r>
          </a:p>
          <a:p>
            <a:pPr lvl="1"/>
            <a:r>
              <a:rPr lang="en-US" sz="2200" dirty="0"/>
              <a:t>Provides access to a researcher-claimed data repository with information on expertise, employment, education, and professional accomplishments</a:t>
            </a:r>
          </a:p>
          <a:p>
            <a:pPr lvl="1"/>
            <a:r>
              <a:rPr lang="en-US" sz="2200" dirty="0"/>
              <a:t>Allow researchers to describe their scientific contributions in their own language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18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EE1EF-2571-44CE-BE14-C7C447695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</a:t>
            </a:r>
            <a:r>
              <a:rPr lang="en-US" dirty="0" err="1"/>
              <a:t>SciENcv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C40E9-6C65-43AC-A5BC-805B07EC8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558"/>
            <a:ext cx="8596668" cy="5061097"/>
          </a:xfrm>
        </p:spPr>
        <p:txBody>
          <a:bodyPr>
            <a:normAutofit/>
          </a:bodyPr>
          <a:lstStyle/>
          <a:p>
            <a:r>
              <a:rPr lang="en-US" sz="2800" dirty="0"/>
              <a:t>Any researcher may register</a:t>
            </a:r>
          </a:p>
          <a:p>
            <a:r>
              <a:rPr lang="en-US" sz="2800" dirty="0"/>
              <a:t>Leverages data from existing systems</a:t>
            </a:r>
          </a:p>
          <a:p>
            <a:r>
              <a:rPr lang="en-US" sz="2800" dirty="0"/>
              <a:t>Data are owned by the researcher</a:t>
            </a:r>
          </a:p>
          <a:p>
            <a:r>
              <a:rPr lang="en-US" sz="2800" dirty="0"/>
              <a:t>Researcher controls what data are public</a:t>
            </a:r>
          </a:p>
          <a:p>
            <a:r>
              <a:rPr lang="en-US" sz="2800" dirty="0"/>
              <a:t>Researcher edits and maintains information</a:t>
            </a:r>
          </a:p>
          <a:p>
            <a:r>
              <a:rPr lang="en-US" sz="2800" dirty="0"/>
              <a:t>Researcher provides own data to describe research outcomes</a:t>
            </a:r>
          </a:p>
          <a:p>
            <a:r>
              <a:rPr lang="en-US" sz="2800" dirty="0"/>
              <a:t>Researcher has ultimate control over data in </a:t>
            </a:r>
            <a:r>
              <a:rPr lang="en-US" sz="2800" dirty="0" err="1"/>
              <a:t>biosketch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6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0A5B0-B672-4A71-9D7A-454DF8188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NSF Webinars on </a:t>
            </a:r>
            <a:r>
              <a:rPr lang="en-US" dirty="0" err="1"/>
              <a:t>SciENcv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DA35C-6E58-482A-B576-C8B0CE9F9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3027"/>
            <a:ext cx="8596668" cy="4358336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April 9, 2020 webinar </a:t>
            </a:r>
            <a:r>
              <a:rPr lang="en-US" sz="2800" dirty="0"/>
              <a:t>about the requirement to use an NSF-approved format for both the biographical sketch and current &amp; pending support documents as part of proposals submitted to NSF.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0377F9-5622-45CD-9A21-3C8967F2B3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501929" y="4267200"/>
            <a:ext cx="4947478" cy="13208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3D00C87-A2BA-4EBB-AE21-721CD003A4B9}"/>
              </a:ext>
            </a:extLst>
          </p:cNvPr>
          <p:cNvSpPr txBox="1"/>
          <p:nvPr/>
        </p:nvSpPr>
        <p:spPr>
          <a:xfrm>
            <a:off x="2398643" y="7238872"/>
            <a:ext cx="49474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www.biblogtecarios.es/anabaeza/herramientas-para-hacer-webinars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10622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6ECCD-FF99-4D27-8904-8E6F20F89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responsible for creating and maintaining </a:t>
            </a:r>
            <a:r>
              <a:rPr lang="en-US" dirty="0" err="1"/>
              <a:t>SciENcv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E2F62-BAF1-456C-91D1-8AD6502BE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PIs must establish accounts for themselves and enter and maintain information</a:t>
            </a:r>
          </a:p>
          <a:p>
            <a:endParaRPr lang="en-US" sz="2400" dirty="0"/>
          </a:p>
          <a:p>
            <a:r>
              <a:rPr lang="en-US" sz="2400" dirty="0"/>
              <a:t>PIs may assign delegates in </a:t>
            </a:r>
            <a:r>
              <a:rPr lang="en-US" sz="2400" dirty="0" err="1"/>
              <a:t>SciENcv</a:t>
            </a:r>
            <a:r>
              <a:rPr lang="en-US" sz="2400" dirty="0"/>
              <a:t> to create and update profiles on their behalf. </a:t>
            </a:r>
          </a:p>
          <a:p>
            <a:pPr lvl="1"/>
            <a:r>
              <a:rPr lang="en-US" sz="2000" dirty="0"/>
              <a:t>OSP staff will not serve in the delegate role. 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3839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872AC-9641-4AED-8025-A35328BCE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8679"/>
            <a:ext cx="8596668" cy="4382683"/>
          </a:xfrm>
        </p:spPr>
        <p:txBody>
          <a:bodyPr>
            <a:normAutofit fontScale="92500"/>
          </a:bodyPr>
          <a:lstStyle/>
          <a:p>
            <a:endParaRPr lang="en-US" sz="3600" dirty="0"/>
          </a:p>
          <a:p>
            <a:r>
              <a:rPr lang="en-US" sz="3600" dirty="0"/>
              <a:t>YouTube Video - </a:t>
            </a:r>
            <a:r>
              <a:rPr lang="en-US" sz="3600" dirty="0" err="1">
                <a:hlinkClick r:id="rId2"/>
              </a:rPr>
              <a:t>SciENcv</a:t>
            </a:r>
            <a:r>
              <a:rPr lang="en-US" sz="3600" dirty="0">
                <a:hlinkClick r:id="rId2"/>
              </a:rPr>
              <a:t> for NSF Users: Biographical Sketches (This is a </a:t>
            </a:r>
            <a:r>
              <a:rPr lang="en-US" sz="3600" b="1" dirty="0">
                <a:hlinkClick r:id="rId2"/>
              </a:rPr>
              <a:t>new </a:t>
            </a:r>
            <a:r>
              <a:rPr lang="en-US" sz="3600" dirty="0">
                <a:hlinkClick r:id="rId2"/>
              </a:rPr>
              <a:t>video targeted to the NSF research community.) </a:t>
            </a:r>
            <a:endParaRPr lang="en-US" sz="3600" dirty="0"/>
          </a:p>
          <a:p>
            <a:r>
              <a:rPr lang="en-US" sz="3600" dirty="0"/>
              <a:t>• YouTube Video - </a:t>
            </a:r>
            <a:r>
              <a:rPr lang="en-US" sz="3600" dirty="0" err="1">
                <a:hlinkClick r:id="rId3"/>
              </a:rPr>
              <a:t>SciENcv</a:t>
            </a:r>
            <a:r>
              <a:rPr lang="en-US" sz="3600" dirty="0">
                <a:hlinkClick r:id="rId3"/>
              </a:rPr>
              <a:t> Tutorial </a:t>
            </a:r>
            <a:endParaRPr lang="en-US" sz="3600" dirty="0"/>
          </a:p>
          <a:p>
            <a:r>
              <a:rPr lang="en-US" sz="3600" dirty="0"/>
              <a:t>• YouTube Video - </a:t>
            </a:r>
            <a:r>
              <a:rPr lang="en-US" sz="3600" dirty="0">
                <a:hlinkClick r:id="rId4"/>
              </a:rPr>
              <a:t>Integrating with ORCID </a:t>
            </a:r>
            <a:endParaRPr lang="en-US" sz="3600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03EF40-5CCC-4715-AF71-DFF2BF04AD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9274002" y="626165"/>
            <a:ext cx="2573323" cy="108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60987C-E503-4283-91F6-B8ECFBB6D6C9}"/>
              </a:ext>
            </a:extLst>
          </p:cNvPr>
          <p:cNvSpPr txBox="1"/>
          <p:nvPr/>
        </p:nvSpPr>
        <p:spPr>
          <a:xfrm>
            <a:off x="6718371" y="1840789"/>
            <a:ext cx="2555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6" tooltip="https://en.wikipedia.org/wiki/File:Logo_of_YouTube_(2015-2017).sv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7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9977905-A1BB-4529-A602-920C30C84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Tube Tutorials</a:t>
            </a:r>
          </a:p>
        </p:txBody>
      </p:sp>
      <p:pic>
        <p:nvPicPr>
          <p:cNvPr id="1028" name="Picture 4" descr="Webinar logo">
            <a:extLst>
              <a:ext uri="{FF2B5EF4-FFF2-40B4-BE49-F238E27FC236}">
                <a16:creationId xmlns:a16="http://schemas.microsoft.com/office/drawing/2014/main" id="{DB3FE3CE-51B3-43E0-BDED-99245CA8D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371" y="215525"/>
            <a:ext cx="2299020" cy="210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944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2741B-05CE-4247-9E8B-E016FCC5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B15C5-8E73-47FB-9E8A-DF7052D3B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Main website</a:t>
            </a:r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https://www.ncbi.nlm.nih.gov/sciencv/</a:t>
            </a:r>
            <a:endParaRPr lang="en-US" sz="2800" dirty="0"/>
          </a:p>
          <a:p>
            <a:r>
              <a:rPr lang="en-US" dirty="0"/>
              <a:t>FAQs on </a:t>
            </a:r>
            <a:r>
              <a:rPr lang="en-US" dirty="0" err="1"/>
              <a:t>SciENcv</a:t>
            </a:r>
            <a:endParaRPr lang="en-US" dirty="0"/>
          </a:p>
          <a:p>
            <a:pPr lvl="1"/>
            <a:r>
              <a:rPr lang="en-US" sz="2000" dirty="0">
                <a:hlinkClick r:id="rId3"/>
              </a:rPr>
              <a:t>https://www.research.gov/common/attachment/Desktop/SciENcv-FAQs.pdf</a:t>
            </a:r>
            <a:endParaRPr lang="en-US" sz="2000" dirty="0"/>
          </a:p>
          <a:p>
            <a:r>
              <a:rPr lang="en-US" sz="2000" dirty="0"/>
              <a:t>Help</a:t>
            </a:r>
          </a:p>
          <a:p>
            <a:pPr lvl="1"/>
            <a:r>
              <a:rPr lang="en-US" sz="1800" dirty="0">
                <a:hlinkClick r:id="rId4"/>
              </a:rPr>
              <a:t>https://www.ncbi.nlm.nih.gov/books/NBK154494/</a:t>
            </a:r>
            <a:endParaRPr lang="en-US" sz="1800" dirty="0"/>
          </a:p>
          <a:p>
            <a:pPr lvl="1"/>
            <a:r>
              <a:rPr lang="en-US" sz="1800" dirty="0"/>
              <a:t>Scroll down to Using NSF </a:t>
            </a:r>
            <a:r>
              <a:rPr lang="en-US" sz="1800" dirty="0" err="1"/>
              <a:t>Biosketch</a:t>
            </a:r>
            <a:r>
              <a:rPr lang="en-US" sz="1800" dirty="0"/>
              <a:t> and Current and Pending Support</a:t>
            </a:r>
          </a:p>
          <a:p>
            <a:pPr marL="0" indent="0" algn="ctr"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08BE69-B5F6-4073-A0A1-44C7FDD336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4158" y="609600"/>
            <a:ext cx="3614944" cy="118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5905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345</TotalTime>
  <Words>976</Words>
  <Application>Microsoft Office PowerPoint</Application>
  <PresentationFormat>Widescreen</PresentationFormat>
  <Paragraphs>113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Roadmap to Getting Started on SciENcv</vt:lpstr>
      <vt:lpstr>Background</vt:lpstr>
      <vt:lpstr>Mason Implementation</vt:lpstr>
      <vt:lpstr>What is SciENcv?</vt:lpstr>
      <vt:lpstr>Principles of SciENcv</vt:lpstr>
      <vt:lpstr>NSF Webinars on SciENcv</vt:lpstr>
      <vt:lpstr>Who is responsible for creating and maintaining SciENcv?</vt:lpstr>
      <vt:lpstr>You Tube Tutorials</vt:lpstr>
      <vt:lpstr>PowerPoint Presentation</vt:lpstr>
      <vt:lpstr>Biosketch </vt:lpstr>
      <vt:lpstr>Current and Pending Support</vt:lpstr>
      <vt:lpstr>Current and Pending Support</vt:lpstr>
      <vt:lpstr>Roadmap to Getting Set up in</vt:lpstr>
      <vt:lpstr>Tips from Experienced Users</vt:lpstr>
      <vt:lpstr>Question?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 to Getting Started on SciENcv</dc:title>
  <dc:creator>Margaret B Ewell</dc:creator>
  <cp:lastModifiedBy>Margaret B Ewell</cp:lastModifiedBy>
  <cp:revision>18</cp:revision>
  <dcterms:created xsi:type="dcterms:W3CDTF">2020-05-06T17:21:15Z</dcterms:created>
  <dcterms:modified xsi:type="dcterms:W3CDTF">2020-09-24T17:53:42Z</dcterms:modified>
</cp:coreProperties>
</file>